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>
        <p:scale>
          <a:sx n="400" d="100"/>
          <a:sy n="400" d="100"/>
        </p:scale>
        <p:origin x="-12144" y="-12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01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03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4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2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32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6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03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0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9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11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25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820" y="-107903"/>
            <a:ext cx="9204100" cy="6182139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0789920" y="492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98" y="5971796"/>
            <a:ext cx="1800000" cy="40724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33" y="5152873"/>
            <a:ext cx="1800000" cy="13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CLOTET MASANA, MARIA TERESA</dc:creator>
  <cp:lastModifiedBy>Muntsa</cp:lastModifiedBy>
  <cp:revision>14</cp:revision>
  <cp:lastPrinted>2023-06-27T08:17:50Z</cp:lastPrinted>
  <dcterms:created xsi:type="dcterms:W3CDTF">2021-06-26T10:13:07Z</dcterms:created>
  <dcterms:modified xsi:type="dcterms:W3CDTF">2023-06-27T08:38:49Z</dcterms:modified>
</cp:coreProperties>
</file>