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4"/>
  </p:notesMasterIdLst>
  <p:sldIdLst>
    <p:sldId id="256" r:id="rId5"/>
    <p:sldId id="257" r:id="rId6"/>
    <p:sldId id="279" r:id="rId7"/>
    <p:sldId id="275" r:id="rId8"/>
    <p:sldId id="276" r:id="rId9"/>
    <p:sldId id="258" r:id="rId10"/>
    <p:sldId id="280" r:id="rId11"/>
    <p:sldId id="282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59" r:id="rId20"/>
    <p:sldId id="263" r:id="rId21"/>
    <p:sldId id="264" r:id="rId22"/>
    <p:sldId id="265" r:id="rId23"/>
  </p:sldIdLst>
  <p:sldSz cx="10693400" cy="7562850"/>
  <p:notesSz cx="10693400" cy="75628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1A9"/>
    <a:srgbClr val="AB4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16" y="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813DE-0ED2-4927-B5DB-EA7FB5D8D1A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A54EB12-64B1-4928-9305-E4D27F55BD63}">
      <dgm:prSet phldrT="[Texto]" phldr="1"/>
      <dgm:spPr>
        <a:solidFill>
          <a:schemeClr val="bg1"/>
        </a:solidFill>
        <a:ln>
          <a:solidFill>
            <a:srgbClr val="01A1A9"/>
          </a:solidFill>
        </a:ln>
      </dgm:spPr>
      <dgm:t>
        <a:bodyPr/>
        <a:lstStyle/>
        <a:p>
          <a:endParaRPr lang="es-ES_tradnl"/>
        </a:p>
      </dgm:t>
    </dgm:pt>
    <dgm:pt modelId="{66EE3754-83B9-4A89-B981-4E77F02EFF64}" type="parTrans" cxnId="{F15BBB9C-59A3-4C87-96B6-C6C6968CCD29}">
      <dgm:prSet/>
      <dgm:spPr/>
      <dgm:t>
        <a:bodyPr/>
        <a:lstStyle/>
        <a:p>
          <a:endParaRPr lang="es-ES_tradnl"/>
        </a:p>
      </dgm:t>
    </dgm:pt>
    <dgm:pt modelId="{BF3B26FC-ACCB-40DB-A8C0-29B4B579646B}" type="sibTrans" cxnId="{F15BBB9C-59A3-4C87-96B6-C6C6968CCD29}">
      <dgm:prSet/>
      <dgm:spPr>
        <a:solidFill>
          <a:srgbClr val="AB4C56"/>
        </a:solidFill>
      </dgm:spPr>
      <dgm:t>
        <a:bodyPr/>
        <a:lstStyle/>
        <a:p>
          <a:endParaRPr lang="es-ES_tradnl"/>
        </a:p>
      </dgm:t>
    </dgm:pt>
    <dgm:pt modelId="{910E257D-E921-4A32-8201-01946A4FD951}">
      <dgm:prSet phldrT="[Texto]" phldr="1" custT="1"/>
      <dgm:spPr>
        <a:noFill/>
        <a:ln>
          <a:solidFill>
            <a:srgbClr val="01A1A9"/>
          </a:solidFill>
        </a:ln>
      </dgm:spPr>
      <dgm:t>
        <a:bodyPr/>
        <a:lstStyle/>
        <a:p>
          <a:endParaRPr lang="es-ES_tradnl" sz="1000" dirty="0"/>
        </a:p>
      </dgm:t>
    </dgm:pt>
    <dgm:pt modelId="{A753AF4A-0129-4B6A-A970-08014EC18DE9}" type="parTrans" cxnId="{3BDF8820-3390-4D99-A2D2-49EDEFA61A70}">
      <dgm:prSet/>
      <dgm:spPr/>
      <dgm:t>
        <a:bodyPr/>
        <a:lstStyle/>
        <a:p>
          <a:endParaRPr lang="es-ES_tradnl"/>
        </a:p>
      </dgm:t>
    </dgm:pt>
    <dgm:pt modelId="{7D851D6D-B98E-4622-9847-4B58473DF9F1}" type="sibTrans" cxnId="{3BDF8820-3390-4D99-A2D2-49EDEFA61A70}">
      <dgm:prSet/>
      <dgm:spPr>
        <a:solidFill>
          <a:srgbClr val="AB4C56"/>
        </a:solidFill>
      </dgm:spPr>
      <dgm:t>
        <a:bodyPr/>
        <a:lstStyle/>
        <a:p>
          <a:endParaRPr lang="es-ES_tradnl"/>
        </a:p>
      </dgm:t>
    </dgm:pt>
    <dgm:pt modelId="{875D9623-988F-401B-96F0-C531904FEB1B}">
      <dgm:prSet phldrT="[Texto]" phldr="1"/>
      <dgm:spPr>
        <a:noFill/>
        <a:ln>
          <a:solidFill>
            <a:srgbClr val="01A1A9"/>
          </a:solidFill>
        </a:ln>
      </dgm:spPr>
      <dgm:t>
        <a:bodyPr/>
        <a:lstStyle/>
        <a:p>
          <a:endParaRPr lang="es-ES_tradnl"/>
        </a:p>
      </dgm:t>
    </dgm:pt>
    <dgm:pt modelId="{99541C62-0373-4B60-8756-2B97F79C2A44}" type="parTrans" cxnId="{230097DB-E88F-4AF8-A70F-124141BEF73F}">
      <dgm:prSet/>
      <dgm:spPr/>
      <dgm:t>
        <a:bodyPr/>
        <a:lstStyle/>
        <a:p>
          <a:endParaRPr lang="es-ES_tradnl"/>
        </a:p>
      </dgm:t>
    </dgm:pt>
    <dgm:pt modelId="{3FED482C-5D21-47E2-9006-7E9C75457F51}" type="sibTrans" cxnId="{230097DB-E88F-4AF8-A70F-124141BEF73F}">
      <dgm:prSet/>
      <dgm:spPr>
        <a:solidFill>
          <a:srgbClr val="AB4C56"/>
        </a:solidFill>
      </dgm:spPr>
      <dgm:t>
        <a:bodyPr/>
        <a:lstStyle/>
        <a:p>
          <a:endParaRPr lang="es-ES_tradnl"/>
        </a:p>
      </dgm:t>
    </dgm:pt>
    <dgm:pt modelId="{C31D367D-A464-45A9-9621-592EB2E10AE1}">
      <dgm:prSet phldrT="[Texto]" phldr="1"/>
      <dgm:spPr>
        <a:solidFill>
          <a:schemeClr val="bg1"/>
        </a:solidFill>
        <a:ln>
          <a:solidFill>
            <a:srgbClr val="01A1A9"/>
          </a:solidFill>
        </a:ln>
      </dgm:spPr>
      <dgm:t>
        <a:bodyPr/>
        <a:lstStyle/>
        <a:p>
          <a:endParaRPr lang="es-ES_tradnl"/>
        </a:p>
      </dgm:t>
    </dgm:pt>
    <dgm:pt modelId="{D8F26C42-3BE0-4C80-9DA1-7418C556F20D}" type="parTrans" cxnId="{4F9F7B05-6382-4A4B-855A-377DE021DAE5}">
      <dgm:prSet/>
      <dgm:spPr/>
      <dgm:t>
        <a:bodyPr/>
        <a:lstStyle/>
        <a:p>
          <a:endParaRPr lang="es-ES_tradnl"/>
        </a:p>
      </dgm:t>
    </dgm:pt>
    <dgm:pt modelId="{5A50E49D-2D23-4540-8311-55445222EB39}" type="sibTrans" cxnId="{4F9F7B05-6382-4A4B-855A-377DE021DAE5}">
      <dgm:prSet/>
      <dgm:spPr>
        <a:solidFill>
          <a:srgbClr val="AB4C56"/>
        </a:solidFill>
      </dgm:spPr>
      <dgm:t>
        <a:bodyPr/>
        <a:lstStyle/>
        <a:p>
          <a:endParaRPr lang="es-ES_tradnl"/>
        </a:p>
      </dgm:t>
    </dgm:pt>
    <dgm:pt modelId="{97197633-0E2B-4732-85E8-C134AB319F93}">
      <dgm:prSet phldrT="[Texto]" phldr="1"/>
      <dgm:spPr>
        <a:solidFill>
          <a:schemeClr val="bg1"/>
        </a:solidFill>
        <a:ln>
          <a:solidFill>
            <a:srgbClr val="01A1A9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s-ES_tradnl"/>
        </a:p>
      </dgm:t>
    </dgm:pt>
    <dgm:pt modelId="{178BAD7F-61A8-4691-9665-54058E6A4CE6}" type="parTrans" cxnId="{BCB32F2E-16CC-4D01-B5B6-2AA08F655FE3}">
      <dgm:prSet/>
      <dgm:spPr/>
      <dgm:t>
        <a:bodyPr/>
        <a:lstStyle/>
        <a:p>
          <a:endParaRPr lang="es-ES_tradnl"/>
        </a:p>
      </dgm:t>
    </dgm:pt>
    <dgm:pt modelId="{D1E0506D-62DC-45F9-8F5F-7D83AB74599C}" type="sibTrans" cxnId="{BCB32F2E-16CC-4D01-B5B6-2AA08F655FE3}">
      <dgm:prSet/>
      <dgm:spPr>
        <a:solidFill>
          <a:srgbClr val="AB4C56"/>
        </a:solidFill>
      </dgm:spPr>
      <dgm:t>
        <a:bodyPr/>
        <a:lstStyle/>
        <a:p>
          <a:endParaRPr lang="es-ES_tradnl"/>
        </a:p>
      </dgm:t>
    </dgm:pt>
    <dgm:pt modelId="{E0F88703-0F21-45D7-85C0-354A9328B79A}" type="pres">
      <dgm:prSet presAssocID="{7E3813DE-0ED2-4927-B5DB-EA7FB5D8D1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5097AE-852C-4403-AC31-849831DD15B9}" type="pres">
      <dgm:prSet presAssocID="{EA54EB12-64B1-4928-9305-E4D27F55BD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3D41F8-AD39-4C28-BB22-4E1AFA0C1CE6}" type="pres">
      <dgm:prSet presAssocID="{BF3B26FC-ACCB-40DB-A8C0-29B4B579646B}" presName="sibTrans" presStyleLbl="sibTrans2D1" presStyleIdx="0" presStyleCnt="5"/>
      <dgm:spPr/>
      <dgm:t>
        <a:bodyPr/>
        <a:lstStyle/>
        <a:p>
          <a:endParaRPr lang="es-ES"/>
        </a:p>
      </dgm:t>
    </dgm:pt>
    <dgm:pt modelId="{0120645C-00AB-46DA-B529-8E0551C01F33}" type="pres">
      <dgm:prSet presAssocID="{BF3B26FC-ACCB-40DB-A8C0-29B4B579646B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CAD7AF1E-C8F8-4A93-B59F-C1C2AD2C3BD9}" type="pres">
      <dgm:prSet presAssocID="{910E257D-E921-4A32-8201-01946A4FD9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51E2E1-2E8D-4CC0-A0D8-C68EE366EE55}" type="pres">
      <dgm:prSet presAssocID="{7D851D6D-B98E-4622-9847-4B58473DF9F1}" presName="sibTrans" presStyleLbl="sibTrans2D1" presStyleIdx="1" presStyleCnt="5"/>
      <dgm:spPr/>
      <dgm:t>
        <a:bodyPr/>
        <a:lstStyle/>
        <a:p>
          <a:endParaRPr lang="es-ES"/>
        </a:p>
      </dgm:t>
    </dgm:pt>
    <dgm:pt modelId="{1F5E060A-5C3B-42BE-9B09-8031CC65DA29}" type="pres">
      <dgm:prSet presAssocID="{7D851D6D-B98E-4622-9847-4B58473DF9F1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ADB427C2-2F51-4500-8021-90B1F8332FA3}" type="pres">
      <dgm:prSet presAssocID="{875D9623-988F-401B-96F0-C531904FEB1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F3C8B3-66BB-4D2C-9DE1-A2847AD63692}" type="pres">
      <dgm:prSet presAssocID="{3FED482C-5D21-47E2-9006-7E9C75457F51}" presName="sibTrans" presStyleLbl="sibTrans2D1" presStyleIdx="2" presStyleCnt="5"/>
      <dgm:spPr/>
      <dgm:t>
        <a:bodyPr/>
        <a:lstStyle/>
        <a:p>
          <a:endParaRPr lang="es-ES"/>
        </a:p>
      </dgm:t>
    </dgm:pt>
    <dgm:pt modelId="{E913FDA3-A936-4F2A-A39E-11C5D495752F}" type="pres">
      <dgm:prSet presAssocID="{3FED482C-5D21-47E2-9006-7E9C75457F51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4251832C-3616-4BFF-9A43-F323610D9ADE}" type="pres">
      <dgm:prSet presAssocID="{C31D367D-A464-45A9-9621-592EB2E10A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FC0182-4D8D-4C5D-9693-EC895D5B9076}" type="pres">
      <dgm:prSet presAssocID="{5A50E49D-2D23-4540-8311-55445222EB39}" presName="sibTrans" presStyleLbl="sibTrans2D1" presStyleIdx="3" presStyleCnt="5"/>
      <dgm:spPr/>
      <dgm:t>
        <a:bodyPr/>
        <a:lstStyle/>
        <a:p>
          <a:endParaRPr lang="es-ES"/>
        </a:p>
      </dgm:t>
    </dgm:pt>
    <dgm:pt modelId="{D3920EB7-B2CD-45FA-93A4-28EB7F5037EE}" type="pres">
      <dgm:prSet presAssocID="{5A50E49D-2D23-4540-8311-55445222EB39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2D4186D9-15A7-46D9-B29D-4D57D264AA66}" type="pres">
      <dgm:prSet presAssocID="{97197633-0E2B-4732-85E8-C134AB319F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08EF86-6151-425D-AE12-327ABC89D2F3}" type="pres">
      <dgm:prSet presAssocID="{D1E0506D-62DC-45F9-8F5F-7D83AB74599C}" presName="sibTrans" presStyleLbl="sibTrans2D1" presStyleIdx="4" presStyleCnt="5"/>
      <dgm:spPr/>
      <dgm:t>
        <a:bodyPr/>
        <a:lstStyle/>
        <a:p>
          <a:endParaRPr lang="es-ES"/>
        </a:p>
      </dgm:t>
    </dgm:pt>
    <dgm:pt modelId="{96C895EC-F573-4D62-A2B4-62C5F1844967}" type="pres">
      <dgm:prSet presAssocID="{D1E0506D-62DC-45F9-8F5F-7D83AB74599C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6C20C9C0-FF3A-4268-B424-CEB46C6672E5}" type="presOf" srcId="{7E3813DE-0ED2-4927-B5DB-EA7FB5D8D1AA}" destId="{E0F88703-0F21-45D7-85C0-354A9328B79A}" srcOrd="0" destOrd="0" presId="urn:microsoft.com/office/officeart/2005/8/layout/cycle2"/>
    <dgm:cxn modelId="{91C53ABD-3043-44C9-9280-D1F236DDE300}" type="presOf" srcId="{910E257D-E921-4A32-8201-01946A4FD951}" destId="{CAD7AF1E-C8F8-4A93-B59F-C1C2AD2C3BD9}" srcOrd="0" destOrd="0" presId="urn:microsoft.com/office/officeart/2005/8/layout/cycle2"/>
    <dgm:cxn modelId="{DD4AC9F2-F278-49FC-99A7-2A6F4DEBE0CC}" type="presOf" srcId="{BF3B26FC-ACCB-40DB-A8C0-29B4B579646B}" destId="{C03D41F8-AD39-4C28-BB22-4E1AFA0C1CE6}" srcOrd="0" destOrd="0" presId="urn:microsoft.com/office/officeart/2005/8/layout/cycle2"/>
    <dgm:cxn modelId="{6B5582DD-DAFA-4D0B-B348-25CCF06FFF72}" type="presOf" srcId="{875D9623-988F-401B-96F0-C531904FEB1B}" destId="{ADB427C2-2F51-4500-8021-90B1F8332FA3}" srcOrd="0" destOrd="0" presId="urn:microsoft.com/office/officeart/2005/8/layout/cycle2"/>
    <dgm:cxn modelId="{8DA28163-F6B8-4744-9A33-CB1E5233BBF9}" type="presOf" srcId="{C31D367D-A464-45A9-9621-592EB2E10AE1}" destId="{4251832C-3616-4BFF-9A43-F323610D9ADE}" srcOrd="0" destOrd="0" presId="urn:microsoft.com/office/officeart/2005/8/layout/cycle2"/>
    <dgm:cxn modelId="{3BDF8820-3390-4D99-A2D2-49EDEFA61A70}" srcId="{7E3813DE-0ED2-4927-B5DB-EA7FB5D8D1AA}" destId="{910E257D-E921-4A32-8201-01946A4FD951}" srcOrd="1" destOrd="0" parTransId="{A753AF4A-0129-4B6A-A970-08014EC18DE9}" sibTransId="{7D851D6D-B98E-4622-9847-4B58473DF9F1}"/>
    <dgm:cxn modelId="{1071F0D1-D253-45E4-B153-1BB9DA0B6279}" type="presOf" srcId="{3FED482C-5D21-47E2-9006-7E9C75457F51}" destId="{E913FDA3-A936-4F2A-A39E-11C5D495752F}" srcOrd="1" destOrd="0" presId="urn:microsoft.com/office/officeart/2005/8/layout/cycle2"/>
    <dgm:cxn modelId="{42ED84F2-76CE-4D99-A5CE-F2A4C6012526}" type="presOf" srcId="{97197633-0E2B-4732-85E8-C134AB319F93}" destId="{2D4186D9-15A7-46D9-B29D-4D57D264AA66}" srcOrd="0" destOrd="0" presId="urn:microsoft.com/office/officeart/2005/8/layout/cycle2"/>
    <dgm:cxn modelId="{43BD3DD9-B849-477D-8CAE-5D2325977818}" type="presOf" srcId="{D1E0506D-62DC-45F9-8F5F-7D83AB74599C}" destId="{96C895EC-F573-4D62-A2B4-62C5F1844967}" srcOrd="1" destOrd="0" presId="urn:microsoft.com/office/officeart/2005/8/layout/cycle2"/>
    <dgm:cxn modelId="{C3695E61-8F8C-44BB-B835-48A6DE49170D}" type="presOf" srcId="{5A50E49D-2D23-4540-8311-55445222EB39}" destId="{51FC0182-4D8D-4C5D-9693-EC895D5B9076}" srcOrd="0" destOrd="0" presId="urn:microsoft.com/office/officeart/2005/8/layout/cycle2"/>
    <dgm:cxn modelId="{5AA13ED9-DABB-4C95-B041-E40F5BEADC89}" type="presOf" srcId="{7D851D6D-B98E-4622-9847-4B58473DF9F1}" destId="{1F5E060A-5C3B-42BE-9B09-8031CC65DA29}" srcOrd="1" destOrd="0" presId="urn:microsoft.com/office/officeart/2005/8/layout/cycle2"/>
    <dgm:cxn modelId="{38DFAE34-5ED5-4AB1-8279-92D0F327E007}" type="presOf" srcId="{BF3B26FC-ACCB-40DB-A8C0-29B4B579646B}" destId="{0120645C-00AB-46DA-B529-8E0551C01F33}" srcOrd="1" destOrd="0" presId="urn:microsoft.com/office/officeart/2005/8/layout/cycle2"/>
    <dgm:cxn modelId="{A544A139-5254-4137-A4DC-B9E2516519AF}" type="presOf" srcId="{7D851D6D-B98E-4622-9847-4B58473DF9F1}" destId="{D651E2E1-2E8D-4CC0-A0D8-C68EE366EE55}" srcOrd="0" destOrd="0" presId="urn:microsoft.com/office/officeart/2005/8/layout/cycle2"/>
    <dgm:cxn modelId="{4F9F7B05-6382-4A4B-855A-377DE021DAE5}" srcId="{7E3813DE-0ED2-4927-B5DB-EA7FB5D8D1AA}" destId="{C31D367D-A464-45A9-9621-592EB2E10AE1}" srcOrd="3" destOrd="0" parTransId="{D8F26C42-3BE0-4C80-9DA1-7418C556F20D}" sibTransId="{5A50E49D-2D23-4540-8311-55445222EB39}"/>
    <dgm:cxn modelId="{6BD2A5C6-B10B-4A1C-BCD2-CD2976E7DE73}" type="presOf" srcId="{3FED482C-5D21-47E2-9006-7E9C75457F51}" destId="{5EF3C8B3-66BB-4D2C-9DE1-A2847AD63692}" srcOrd="0" destOrd="0" presId="urn:microsoft.com/office/officeart/2005/8/layout/cycle2"/>
    <dgm:cxn modelId="{F15BBB9C-59A3-4C87-96B6-C6C6968CCD29}" srcId="{7E3813DE-0ED2-4927-B5DB-EA7FB5D8D1AA}" destId="{EA54EB12-64B1-4928-9305-E4D27F55BD63}" srcOrd="0" destOrd="0" parTransId="{66EE3754-83B9-4A89-B981-4E77F02EFF64}" sibTransId="{BF3B26FC-ACCB-40DB-A8C0-29B4B579646B}"/>
    <dgm:cxn modelId="{230097DB-E88F-4AF8-A70F-124141BEF73F}" srcId="{7E3813DE-0ED2-4927-B5DB-EA7FB5D8D1AA}" destId="{875D9623-988F-401B-96F0-C531904FEB1B}" srcOrd="2" destOrd="0" parTransId="{99541C62-0373-4B60-8756-2B97F79C2A44}" sibTransId="{3FED482C-5D21-47E2-9006-7E9C75457F51}"/>
    <dgm:cxn modelId="{BCB32F2E-16CC-4D01-B5B6-2AA08F655FE3}" srcId="{7E3813DE-0ED2-4927-B5DB-EA7FB5D8D1AA}" destId="{97197633-0E2B-4732-85E8-C134AB319F93}" srcOrd="4" destOrd="0" parTransId="{178BAD7F-61A8-4691-9665-54058E6A4CE6}" sibTransId="{D1E0506D-62DC-45F9-8F5F-7D83AB74599C}"/>
    <dgm:cxn modelId="{CDA75586-EA02-4B41-938B-04D8BB17365F}" type="presOf" srcId="{D1E0506D-62DC-45F9-8F5F-7D83AB74599C}" destId="{9808EF86-6151-425D-AE12-327ABC89D2F3}" srcOrd="0" destOrd="0" presId="urn:microsoft.com/office/officeart/2005/8/layout/cycle2"/>
    <dgm:cxn modelId="{29EE30BC-88ED-49CF-8D2A-58C8C67EEADE}" type="presOf" srcId="{EA54EB12-64B1-4928-9305-E4D27F55BD63}" destId="{F75097AE-852C-4403-AC31-849831DD15B9}" srcOrd="0" destOrd="0" presId="urn:microsoft.com/office/officeart/2005/8/layout/cycle2"/>
    <dgm:cxn modelId="{65055D99-1B81-46BE-A1F8-DBAE743D1700}" type="presOf" srcId="{5A50E49D-2D23-4540-8311-55445222EB39}" destId="{D3920EB7-B2CD-45FA-93A4-28EB7F5037EE}" srcOrd="1" destOrd="0" presId="urn:microsoft.com/office/officeart/2005/8/layout/cycle2"/>
    <dgm:cxn modelId="{6497647B-6582-4E89-ACFC-B8215796F070}" type="presParOf" srcId="{E0F88703-0F21-45D7-85C0-354A9328B79A}" destId="{F75097AE-852C-4403-AC31-849831DD15B9}" srcOrd="0" destOrd="0" presId="urn:microsoft.com/office/officeart/2005/8/layout/cycle2"/>
    <dgm:cxn modelId="{14D7DF2B-5FB9-42AF-8299-E05C04598ECB}" type="presParOf" srcId="{E0F88703-0F21-45D7-85C0-354A9328B79A}" destId="{C03D41F8-AD39-4C28-BB22-4E1AFA0C1CE6}" srcOrd="1" destOrd="0" presId="urn:microsoft.com/office/officeart/2005/8/layout/cycle2"/>
    <dgm:cxn modelId="{2B299AE3-A783-4AD3-99BA-374A393D555C}" type="presParOf" srcId="{C03D41F8-AD39-4C28-BB22-4E1AFA0C1CE6}" destId="{0120645C-00AB-46DA-B529-8E0551C01F33}" srcOrd="0" destOrd="0" presId="urn:microsoft.com/office/officeart/2005/8/layout/cycle2"/>
    <dgm:cxn modelId="{93FB532F-14C3-4925-97BB-A08802257686}" type="presParOf" srcId="{E0F88703-0F21-45D7-85C0-354A9328B79A}" destId="{CAD7AF1E-C8F8-4A93-B59F-C1C2AD2C3BD9}" srcOrd="2" destOrd="0" presId="urn:microsoft.com/office/officeart/2005/8/layout/cycle2"/>
    <dgm:cxn modelId="{6916C642-1E29-4EA4-A11D-4272C4546614}" type="presParOf" srcId="{E0F88703-0F21-45D7-85C0-354A9328B79A}" destId="{D651E2E1-2E8D-4CC0-A0D8-C68EE366EE55}" srcOrd="3" destOrd="0" presId="urn:microsoft.com/office/officeart/2005/8/layout/cycle2"/>
    <dgm:cxn modelId="{5656E4E2-5B3B-4E72-B9D9-2CBE0294C311}" type="presParOf" srcId="{D651E2E1-2E8D-4CC0-A0D8-C68EE366EE55}" destId="{1F5E060A-5C3B-42BE-9B09-8031CC65DA29}" srcOrd="0" destOrd="0" presId="urn:microsoft.com/office/officeart/2005/8/layout/cycle2"/>
    <dgm:cxn modelId="{52445793-1F2C-424A-8328-050B17F30A21}" type="presParOf" srcId="{E0F88703-0F21-45D7-85C0-354A9328B79A}" destId="{ADB427C2-2F51-4500-8021-90B1F8332FA3}" srcOrd="4" destOrd="0" presId="urn:microsoft.com/office/officeart/2005/8/layout/cycle2"/>
    <dgm:cxn modelId="{DF19B198-8D0B-4FE4-9EE9-059D6C619C0E}" type="presParOf" srcId="{E0F88703-0F21-45D7-85C0-354A9328B79A}" destId="{5EF3C8B3-66BB-4D2C-9DE1-A2847AD63692}" srcOrd="5" destOrd="0" presId="urn:microsoft.com/office/officeart/2005/8/layout/cycle2"/>
    <dgm:cxn modelId="{3EFEAA8B-9CF4-4A2C-89E7-CB0F685166E1}" type="presParOf" srcId="{5EF3C8B3-66BB-4D2C-9DE1-A2847AD63692}" destId="{E913FDA3-A936-4F2A-A39E-11C5D495752F}" srcOrd="0" destOrd="0" presId="urn:microsoft.com/office/officeart/2005/8/layout/cycle2"/>
    <dgm:cxn modelId="{196E97D8-170B-4836-A2C7-EE2E5B642D86}" type="presParOf" srcId="{E0F88703-0F21-45D7-85C0-354A9328B79A}" destId="{4251832C-3616-4BFF-9A43-F323610D9ADE}" srcOrd="6" destOrd="0" presId="urn:microsoft.com/office/officeart/2005/8/layout/cycle2"/>
    <dgm:cxn modelId="{47EEDB4D-9841-433D-B91E-4E85ECAC68F8}" type="presParOf" srcId="{E0F88703-0F21-45D7-85C0-354A9328B79A}" destId="{51FC0182-4D8D-4C5D-9693-EC895D5B9076}" srcOrd="7" destOrd="0" presId="urn:microsoft.com/office/officeart/2005/8/layout/cycle2"/>
    <dgm:cxn modelId="{89B4D493-611B-4EFB-A503-07705CADEBB9}" type="presParOf" srcId="{51FC0182-4D8D-4C5D-9693-EC895D5B9076}" destId="{D3920EB7-B2CD-45FA-93A4-28EB7F5037EE}" srcOrd="0" destOrd="0" presId="urn:microsoft.com/office/officeart/2005/8/layout/cycle2"/>
    <dgm:cxn modelId="{1FFB17E1-91BD-4B3D-AC93-FCAD0CBF9F94}" type="presParOf" srcId="{E0F88703-0F21-45D7-85C0-354A9328B79A}" destId="{2D4186D9-15A7-46D9-B29D-4D57D264AA66}" srcOrd="8" destOrd="0" presId="urn:microsoft.com/office/officeart/2005/8/layout/cycle2"/>
    <dgm:cxn modelId="{5743744E-A243-4449-910D-186BB068982D}" type="presParOf" srcId="{E0F88703-0F21-45D7-85C0-354A9328B79A}" destId="{9808EF86-6151-425D-AE12-327ABC89D2F3}" srcOrd="9" destOrd="0" presId="urn:microsoft.com/office/officeart/2005/8/layout/cycle2"/>
    <dgm:cxn modelId="{DABB17B9-DEB4-4D0B-BA87-32711F653963}" type="presParOf" srcId="{9808EF86-6151-425D-AE12-327ABC89D2F3}" destId="{96C895EC-F573-4D62-A2B4-62C5F18449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097AE-852C-4403-AC31-849831DD15B9}">
      <dsp:nvSpPr>
        <dsp:cNvPr id="0" name=""/>
        <dsp:cNvSpPr/>
      </dsp:nvSpPr>
      <dsp:spPr>
        <a:xfrm>
          <a:off x="2847396" y="468"/>
          <a:ext cx="1434140" cy="143414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1A1A9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500" kern="1200"/>
        </a:p>
      </dsp:txBody>
      <dsp:txXfrm>
        <a:off x="3057421" y="210493"/>
        <a:ext cx="1014090" cy="1014090"/>
      </dsp:txXfrm>
    </dsp:sp>
    <dsp:sp modelId="{C03D41F8-AD39-4C28-BB22-4E1AFA0C1CE6}">
      <dsp:nvSpPr>
        <dsp:cNvPr id="0" name=""/>
        <dsp:cNvSpPr/>
      </dsp:nvSpPr>
      <dsp:spPr>
        <a:xfrm rot="2160000">
          <a:off x="4236517" y="1102759"/>
          <a:ext cx="382516" cy="484022"/>
        </a:xfrm>
        <a:prstGeom prst="rightArrow">
          <a:avLst>
            <a:gd name="adj1" fmla="val 60000"/>
            <a:gd name="adj2" fmla="val 50000"/>
          </a:avLst>
        </a:prstGeom>
        <a:solidFill>
          <a:srgbClr val="AB4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200" kern="1200"/>
        </a:p>
      </dsp:txBody>
      <dsp:txXfrm>
        <a:off x="4247475" y="1165837"/>
        <a:ext cx="267761" cy="290414"/>
      </dsp:txXfrm>
    </dsp:sp>
    <dsp:sp modelId="{CAD7AF1E-C8F8-4A93-B59F-C1C2AD2C3BD9}">
      <dsp:nvSpPr>
        <dsp:cNvPr id="0" name=""/>
        <dsp:cNvSpPr/>
      </dsp:nvSpPr>
      <dsp:spPr>
        <a:xfrm>
          <a:off x="4591531" y="1267657"/>
          <a:ext cx="1434140" cy="1434140"/>
        </a:xfrm>
        <a:prstGeom prst="ellipse">
          <a:avLst/>
        </a:prstGeom>
        <a:noFill/>
        <a:ln w="25400" cap="flat" cmpd="sng" algn="ctr">
          <a:solidFill>
            <a:srgbClr val="01A1A9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kern="1200" dirty="0"/>
        </a:p>
      </dsp:txBody>
      <dsp:txXfrm>
        <a:off x="4801556" y="1477682"/>
        <a:ext cx="1014090" cy="1014090"/>
      </dsp:txXfrm>
    </dsp:sp>
    <dsp:sp modelId="{D651E2E1-2E8D-4CC0-A0D8-C68EE366EE55}">
      <dsp:nvSpPr>
        <dsp:cNvPr id="0" name=""/>
        <dsp:cNvSpPr/>
      </dsp:nvSpPr>
      <dsp:spPr>
        <a:xfrm rot="6480000">
          <a:off x="4787589" y="2757598"/>
          <a:ext cx="382516" cy="484022"/>
        </a:xfrm>
        <a:prstGeom prst="rightArrow">
          <a:avLst>
            <a:gd name="adj1" fmla="val 60000"/>
            <a:gd name="adj2" fmla="val 50000"/>
          </a:avLst>
        </a:prstGeom>
        <a:solidFill>
          <a:srgbClr val="AB4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200" kern="1200"/>
        </a:p>
      </dsp:txBody>
      <dsp:txXfrm rot="10800000">
        <a:off x="4862697" y="2799833"/>
        <a:ext cx="267761" cy="290414"/>
      </dsp:txXfrm>
    </dsp:sp>
    <dsp:sp modelId="{ADB427C2-2F51-4500-8021-90B1F8332FA3}">
      <dsp:nvSpPr>
        <dsp:cNvPr id="0" name=""/>
        <dsp:cNvSpPr/>
      </dsp:nvSpPr>
      <dsp:spPr>
        <a:xfrm>
          <a:off x="3925331" y="3318012"/>
          <a:ext cx="1434140" cy="1434140"/>
        </a:xfrm>
        <a:prstGeom prst="ellipse">
          <a:avLst/>
        </a:prstGeom>
        <a:noFill/>
        <a:ln w="25400" cap="flat" cmpd="sng" algn="ctr">
          <a:solidFill>
            <a:srgbClr val="01A1A9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500" kern="1200"/>
        </a:p>
      </dsp:txBody>
      <dsp:txXfrm>
        <a:off x="4135356" y="3528037"/>
        <a:ext cx="1014090" cy="1014090"/>
      </dsp:txXfrm>
    </dsp:sp>
    <dsp:sp modelId="{5EF3C8B3-66BB-4D2C-9DE1-A2847AD63692}">
      <dsp:nvSpPr>
        <dsp:cNvPr id="0" name=""/>
        <dsp:cNvSpPr/>
      </dsp:nvSpPr>
      <dsp:spPr>
        <a:xfrm rot="10800000">
          <a:off x="3384034" y="3793071"/>
          <a:ext cx="382516" cy="484022"/>
        </a:xfrm>
        <a:prstGeom prst="rightArrow">
          <a:avLst>
            <a:gd name="adj1" fmla="val 60000"/>
            <a:gd name="adj2" fmla="val 50000"/>
          </a:avLst>
        </a:prstGeom>
        <a:solidFill>
          <a:srgbClr val="AB4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200" kern="1200"/>
        </a:p>
      </dsp:txBody>
      <dsp:txXfrm rot="10800000">
        <a:off x="3498789" y="3889875"/>
        <a:ext cx="267761" cy="290414"/>
      </dsp:txXfrm>
    </dsp:sp>
    <dsp:sp modelId="{4251832C-3616-4BFF-9A43-F323610D9ADE}">
      <dsp:nvSpPr>
        <dsp:cNvPr id="0" name=""/>
        <dsp:cNvSpPr/>
      </dsp:nvSpPr>
      <dsp:spPr>
        <a:xfrm>
          <a:off x="1769460" y="3318012"/>
          <a:ext cx="1434140" cy="143414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1A1A9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500" kern="1200"/>
        </a:p>
      </dsp:txBody>
      <dsp:txXfrm>
        <a:off x="1979485" y="3528037"/>
        <a:ext cx="1014090" cy="1014090"/>
      </dsp:txXfrm>
    </dsp:sp>
    <dsp:sp modelId="{51FC0182-4D8D-4C5D-9693-EC895D5B9076}">
      <dsp:nvSpPr>
        <dsp:cNvPr id="0" name=""/>
        <dsp:cNvSpPr/>
      </dsp:nvSpPr>
      <dsp:spPr>
        <a:xfrm rot="15120000">
          <a:off x="1965518" y="2778190"/>
          <a:ext cx="382516" cy="484022"/>
        </a:xfrm>
        <a:prstGeom prst="rightArrow">
          <a:avLst>
            <a:gd name="adj1" fmla="val 60000"/>
            <a:gd name="adj2" fmla="val 50000"/>
          </a:avLst>
        </a:prstGeom>
        <a:solidFill>
          <a:srgbClr val="AB4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200" kern="1200"/>
        </a:p>
      </dsp:txBody>
      <dsp:txXfrm rot="10800000">
        <a:off x="2040626" y="2929563"/>
        <a:ext cx="267761" cy="290414"/>
      </dsp:txXfrm>
    </dsp:sp>
    <dsp:sp modelId="{2D4186D9-15A7-46D9-B29D-4D57D264AA66}">
      <dsp:nvSpPr>
        <dsp:cNvPr id="0" name=""/>
        <dsp:cNvSpPr/>
      </dsp:nvSpPr>
      <dsp:spPr>
        <a:xfrm>
          <a:off x="1103260" y="1267657"/>
          <a:ext cx="1434140" cy="143414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1A1A9"/>
          </a:solidFill>
          <a:prstDash val="solid"/>
          <a:miter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500" kern="1200"/>
        </a:p>
      </dsp:txBody>
      <dsp:txXfrm>
        <a:off x="1313285" y="1477682"/>
        <a:ext cx="1014090" cy="1014090"/>
      </dsp:txXfrm>
    </dsp:sp>
    <dsp:sp modelId="{9808EF86-6151-425D-AE12-327ABC89D2F3}">
      <dsp:nvSpPr>
        <dsp:cNvPr id="0" name=""/>
        <dsp:cNvSpPr/>
      </dsp:nvSpPr>
      <dsp:spPr>
        <a:xfrm rot="19440000">
          <a:off x="2492381" y="1115485"/>
          <a:ext cx="382516" cy="484022"/>
        </a:xfrm>
        <a:prstGeom prst="rightArrow">
          <a:avLst>
            <a:gd name="adj1" fmla="val 60000"/>
            <a:gd name="adj2" fmla="val 50000"/>
          </a:avLst>
        </a:prstGeom>
        <a:solidFill>
          <a:srgbClr val="AB4C5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200" kern="1200"/>
        </a:p>
      </dsp:txBody>
      <dsp:txXfrm>
        <a:off x="2503339" y="1246015"/>
        <a:ext cx="267761" cy="290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Pulse para desplazar la diapositiva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13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706ABC9-6C88-4E2B-8595-BD816A914313}" type="slidenum">
              <a:rPr lang="es-ES" sz="1400" b="0" strike="noStrike" spc="-1">
                <a:latin typeface="Times New Roman"/>
              </a:rPr>
              <a:t>‹#›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428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069920" y="3639960"/>
            <a:ext cx="8553240" cy="2977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6058080" y="7183440"/>
            <a:ext cx="4632120" cy="379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BD3DD5E-0817-427B-A8D4-8A9978BE7340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843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216000" indent="-200520" algn="r">
              <a:lnSpc>
                <a:spcPct val="100000"/>
              </a:lnSpc>
              <a:tabLst>
                <a:tab pos="0" algn="l"/>
              </a:tabLst>
            </a:pPr>
            <a:fld id="{4FA0764B-D62E-456D-907E-09E0238C4306}" type="slidenum">
              <a:rPr lang="ca-ES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862440" y="9434520"/>
            <a:ext cx="2942280" cy="48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marL="216000" indent="-200520" algn="r">
              <a:lnSpc>
                <a:spcPct val="100000"/>
              </a:lnSpc>
              <a:tabLst>
                <a:tab pos="0" algn="l"/>
              </a:tabLst>
            </a:pPr>
            <a:fld id="{A4F5C2AB-D604-4BC4-A946-97F85E6A7351}" type="slidenum">
              <a:rPr lang="ca-ES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s-ES" sz="13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3862440" y="9434520"/>
            <a:ext cx="2942280" cy="48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marL="216000" indent="-197280" algn="r">
              <a:lnSpc>
                <a:spcPct val="100000"/>
              </a:lnSpc>
              <a:tabLst>
                <a:tab pos="0" algn="l"/>
              </a:tabLst>
            </a:pPr>
            <a:fld id="{19F105CC-318E-4D91-9AD9-9FD2A1F97012}" type="slidenum">
              <a:rPr lang="ca-ES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s-ES" sz="1300" b="0" strike="noStrike" spc="-1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3862440" y="9434520"/>
            <a:ext cx="2951640" cy="49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marL="216000" indent="-197280" algn="r">
              <a:lnSpc>
                <a:spcPct val="100000"/>
              </a:lnSpc>
              <a:tabLst>
                <a:tab pos="0" algn="l"/>
              </a:tabLst>
            </a:pPr>
            <a:fld id="{3E452864-094D-4180-B6F7-7755AA083ABA}" type="slidenum">
              <a:rPr lang="ca-ES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s-ES" sz="1300" b="0" strike="noStrike" spc="-1">
              <a:latin typeface="Arial"/>
            </a:endParaRPr>
          </a:p>
        </p:txBody>
      </p:sp>
      <p:sp>
        <p:nvSpPr>
          <p:cNvPr id="215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779463" y="746125"/>
            <a:ext cx="5260975" cy="3722688"/>
          </a:xfrm>
          <a:prstGeom prst="rect">
            <a:avLst/>
          </a:prstGeom>
        </p:spPr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56880" cy="446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3862440" y="9434520"/>
            <a:ext cx="2954880" cy="4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088FF06F-748B-46DF-8747-4CBE0F9FEAF9}" type="slidenum">
              <a:rPr lang="ca-ES" sz="1300" b="0" strike="noStrike" spc="-1">
                <a:solidFill>
                  <a:srgbClr val="000000"/>
                </a:solidFill>
                <a:latin typeface="+mn-lt"/>
                <a:ea typeface="Microsoft YaHei"/>
              </a:rPr>
              <a:t>2</a:t>
            </a:fld>
            <a:endParaRPr lang="es-ES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51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38213" y="736600"/>
            <a:ext cx="5140325" cy="36353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59022A-2619-4985-BFB1-3FD6D5FCAB0D}" type="slidenum">
              <a:rPr lang="es-ES" sz="1300" spc="-1">
                <a:solidFill>
                  <a:prstClr val="black"/>
                </a:solidFill>
                <a:latin typeface="Times New Roman"/>
              </a:rPr>
              <a:pPr algn="r"/>
              <a:t>3</a:t>
            </a:fld>
            <a:endParaRPr lang="es-ES" sz="13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563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67375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706ABC9-6C88-4E2B-8595-BD816A914313}" type="slidenum">
              <a:rPr lang="es-ES" sz="1400" b="0" strike="noStrike" spc="-1" smtClean="0">
                <a:latin typeface="Times New Roman"/>
              </a:rPr>
              <a:t>5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78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38213" y="736600"/>
            <a:ext cx="5140325" cy="36353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59022A-2619-4985-BFB1-3FD6D5FCAB0D}" type="slidenum">
              <a:rPr lang="es-ES" sz="1300" spc="-1">
                <a:solidFill>
                  <a:prstClr val="black"/>
                </a:solidFill>
                <a:latin typeface="Times New Roman"/>
              </a:rPr>
              <a:pPr algn="r"/>
              <a:t>7</a:t>
            </a:fld>
            <a:endParaRPr lang="es-ES" sz="13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426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67375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706ABC9-6C88-4E2B-8595-BD816A914313}" type="slidenum">
              <a:rPr lang="es-ES" sz="1400" b="0" strike="noStrike" spc="-1" smtClean="0">
                <a:latin typeface="Times New Roman"/>
              </a:rPr>
              <a:t>16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941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67375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706ABC9-6C88-4E2B-8595-BD816A914313}" type="slidenum">
              <a:rPr lang="es-ES" sz="1400" b="0" strike="noStrike" spc="-1" smtClean="0">
                <a:latin typeface="Times New Roman"/>
              </a:rPr>
              <a:t>17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142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936B79A-6253-4D24-9D92-B53B8ADB435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66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11/2/2021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743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11/2/2021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686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23300" y="1385951"/>
            <a:ext cx="3297554" cy="4032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17298" y="1385951"/>
            <a:ext cx="3542029" cy="5226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11/2/2021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64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3780154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80002"/>
                </a:lnTo>
                <a:lnTo>
                  <a:pt x="10692003" y="378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11/2/2021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668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11/2/2021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54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 hidden="1"/>
          <p:cNvSpPr/>
          <p:nvPr/>
        </p:nvSpPr>
        <p:spPr>
          <a:xfrm>
            <a:off x="0" y="0"/>
            <a:ext cx="1440000" cy="7560000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 hidden="1"/>
          <p:cNvSpPr/>
          <p:nvPr/>
        </p:nvSpPr>
        <p:spPr>
          <a:xfrm>
            <a:off x="657360" y="329400"/>
            <a:ext cx="114840" cy="194760"/>
          </a:xfrm>
          <a:prstGeom prst="rect">
            <a:avLst/>
          </a:prstGeom>
          <a:blipFill rotWithShape="0">
            <a:blip r:embed="rId14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1028880" y="329400"/>
            <a:ext cx="114840" cy="194760"/>
          </a:xfrm>
          <a:prstGeom prst="rect">
            <a:avLst/>
          </a:prstGeom>
          <a:blipFill rotWithShape="0">
            <a:blip r:embed="rId15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783360" y="363960"/>
            <a:ext cx="260640" cy="172440"/>
          </a:xfrm>
          <a:custGeom>
            <a:avLst/>
            <a:gdLst/>
            <a:ahLst/>
            <a:cxnLst/>
            <a:rect l="l" t="t" r="r" b="b"/>
            <a:pathLst>
              <a:path w="260984" h="172720">
                <a:moveTo>
                  <a:pt x="178347" y="0"/>
                </a:moveTo>
                <a:lnTo>
                  <a:pt x="156381" y="13230"/>
                </a:lnTo>
                <a:lnTo>
                  <a:pt x="134158" y="44726"/>
                </a:lnTo>
                <a:lnTo>
                  <a:pt x="113957" y="84465"/>
                </a:lnTo>
                <a:lnTo>
                  <a:pt x="111036" y="67295"/>
                </a:lnTo>
                <a:lnTo>
                  <a:pt x="107812" y="52788"/>
                </a:lnTo>
                <a:lnTo>
                  <a:pt x="102136" y="39428"/>
                </a:lnTo>
                <a:lnTo>
                  <a:pt x="92912" y="29683"/>
                </a:lnTo>
                <a:lnTo>
                  <a:pt x="79044" y="26020"/>
                </a:lnTo>
                <a:lnTo>
                  <a:pt x="66507" y="29409"/>
                </a:lnTo>
                <a:lnTo>
                  <a:pt x="56314" y="37758"/>
                </a:lnTo>
                <a:lnTo>
                  <a:pt x="47794" y="48826"/>
                </a:lnTo>
                <a:lnTo>
                  <a:pt x="35432" y="68006"/>
                </a:lnTo>
                <a:lnTo>
                  <a:pt x="33121" y="71892"/>
                </a:lnTo>
                <a:lnTo>
                  <a:pt x="33464" y="32967"/>
                </a:lnTo>
                <a:lnTo>
                  <a:pt x="28506" y="20390"/>
                </a:lnTo>
                <a:lnTo>
                  <a:pt x="17387" y="16193"/>
                </a:lnTo>
                <a:lnTo>
                  <a:pt x="6195" y="20383"/>
                </a:lnTo>
                <a:lnTo>
                  <a:pt x="1015" y="32967"/>
                </a:lnTo>
                <a:lnTo>
                  <a:pt x="0" y="149451"/>
                </a:lnTo>
                <a:lnTo>
                  <a:pt x="4066" y="161296"/>
                </a:lnTo>
                <a:lnTo>
                  <a:pt x="13631" y="166117"/>
                </a:lnTo>
                <a:lnTo>
                  <a:pt x="24347" y="163760"/>
                </a:lnTo>
                <a:lnTo>
                  <a:pt x="31864" y="154074"/>
                </a:lnTo>
                <a:lnTo>
                  <a:pt x="38686" y="135713"/>
                </a:lnTo>
                <a:lnTo>
                  <a:pt x="51679" y="104330"/>
                </a:lnTo>
                <a:lnTo>
                  <a:pt x="66429" y="75159"/>
                </a:lnTo>
                <a:lnTo>
                  <a:pt x="78524" y="63434"/>
                </a:lnTo>
                <a:lnTo>
                  <a:pt x="83055" y="77441"/>
                </a:lnTo>
                <a:lnTo>
                  <a:pt x="85883" y="107281"/>
                </a:lnTo>
                <a:lnTo>
                  <a:pt x="87235" y="138340"/>
                </a:lnTo>
                <a:lnTo>
                  <a:pt x="87337" y="156005"/>
                </a:lnTo>
                <a:lnTo>
                  <a:pt x="90973" y="167744"/>
                </a:lnTo>
                <a:lnTo>
                  <a:pt x="100804" y="172654"/>
                </a:lnTo>
                <a:lnTo>
                  <a:pt x="111871" y="170392"/>
                </a:lnTo>
                <a:lnTo>
                  <a:pt x="119214" y="160615"/>
                </a:lnTo>
                <a:lnTo>
                  <a:pt x="124014" y="144896"/>
                </a:lnTo>
                <a:lnTo>
                  <a:pt x="129397" y="129512"/>
                </a:lnTo>
                <a:lnTo>
                  <a:pt x="147461" y="84727"/>
                </a:lnTo>
                <a:lnTo>
                  <a:pt x="163817" y="54773"/>
                </a:lnTo>
                <a:lnTo>
                  <a:pt x="162536" y="67863"/>
                </a:lnTo>
                <a:lnTo>
                  <a:pt x="161934" y="81084"/>
                </a:lnTo>
                <a:lnTo>
                  <a:pt x="161813" y="93653"/>
                </a:lnTo>
                <a:lnTo>
                  <a:pt x="161975" y="104785"/>
                </a:lnTo>
                <a:lnTo>
                  <a:pt x="170705" y="141991"/>
                </a:lnTo>
                <a:lnTo>
                  <a:pt x="191696" y="158832"/>
                </a:lnTo>
                <a:lnTo>
                  <a:pt x="220665" y="158187"/>
                </a:lnTo>
                <a:lnTo>
                  <a:pt x="253326" y="142936"/>
                </a:lnTo>
                <a:lnTo>
                  <a:pt x="260795" y="131706"/>
                </a:lnTo>
                <a:lnTo>
                  <a:pt x="258522" y="119205"/>
                </a:lnTo>
                <a:lnTo>
                  <a:pt x="249556" y="111073"/>
                </a:lnTo>
                <a:lnTo>
                  <a:pt x="236943" y="112952"/>
                </a:lnTo>
                <a:lnTo>
                  <a:pt x="228134" y="119019"/>
                </a:lnTo>
                <a:lnTo>
                  <a:pt x="217158" y="125540"/>
                </a:lnTo>
                <a:lnTo>
                  <a:pt x="206166" y="128714"/>
                </a:lnTo>
                <a:lnTo>
                  <a:pt x="197307" y="124737"/>
                </a:lnTo>
                <a:lnTo>
                  <a:pt x="194408" y="117017"/>
                </a:lnTo>
                <a:lnTo>
                  <a:pt x="193754" y="106484"/>
                </a:lnTo>
                <a:lnTo>
                  <a:pt x="194296" y="95737"/>
                </a:lnTo>
                <a:lnTo>
                  <a:pt x="194983" y="87374"/>
                </a:lnTo>
                <a:lnTo>
                  <a:pt x="197396" y="70061"/>
                </a:lnTo>
                <a:lnTo>
                  <a:pt x="200671" y="50612"/>
                </a:lnTo>
                <a:lnTo>
                  <a:pt x="201800" y="31465"/>
                </a:lnTo>
                <a:lnTo>
                  <a:pt x="197777" y="15060"/>
                </a:lnTo>
                <a:lnTo>
                  <a:pt x="17834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353160" y="319320"/>
            <a:ext cx="338400" cy="212760"/>
          </a:xfrm>
          <a:prstGeom prst="rect">
            <a:avLst/>
          </a:prstGeom>
          <a:blipFill rotWithShape="0">
            <a:blip r:embed="rId16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350280" y="6948000"/>
            <a:ext cx="747360" cy="245520"/>
          </a:xfrm>
          <a:prstGeom prst="rect">
            <a:avLst/>
          </a:prstGeom>
          <a:blipFill rotWithShape="0">
            <a:blip r:embed="rId17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0"/>
            <a:ext cx="10691640" cy="3779640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80002"/>
                </a:lnTo>
                <a:lnTo>
                  <a:pt x="10692003" y="378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783360" y="622440"/>
            <a:ext cx="9126360" cy="558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_tradnl" sz="35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3635640" y="7033320"/>
            <a:ext cx="3421440" cy="3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dt"/>
          </p:nvPr>
        </p:nvSpPr>
        <p:spPr>
          <a:xfrm>
            <a:off x="534600" y="7033320"/>
            <a:ext cx="2459160" cy="3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47632D3-84C7-48CE-9A8E-361E5F865BA8}" type="datetime">
              <a:rPr lang="en-US" sz="1800" b="0" strike="noStrike" spc="-1">
                <a:solidFill>
                  <a:srgbClr val="B2B2B2"/>
                </a:solidFill>
                <a:latin typeface="Calibri"/>
              </a:rPr>
              <a:t>11/2/2021</a:t>
            </a:fld>
            <a:endParaRPr lang="es-ES" sz="1800" b="0" strike="noStrike" spc="-1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10027080" y="7016400"/>
            <a:ext cx="245520" cy="19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8160">
              <a:lnSpc>
                <a:spcPts val="1426"/>
              </a:lnSpc>
            </a:pPr>
            <a:fld id="{FF54A26B-E69C-4C83-A439-C110473A1D85}" type="slidenum">
              <a:rPr lang="es-ES_tradnl" sz="1200" b="0" strike="noStrike" spc="-1">
                <a:solidFill>
                  <a:srgbClr val="1FA4B8"/>
                </a:solidFill>
                <a:latin typeface="Arial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1440000" cy="7560000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57360" y="329400"/>
            <a:ext cx="114840" cy="194760"/>
          </a:xfrm>
          <a:prstGeom prst="rect">
            <a:avLst/>
          </a:prstGeom>
          <a:blipFill rotWithShape="0">
            <a:blip r:embed="rId14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1028880" y="329400"/>
            <a:ext cx="114840" cy="194760"/>
          </a:xfrm>
          <a:prstGeom prst="rect">
            <a:avLst/>
          </a:prstGeom>
          <a:blipFill rotWithShape="0">
            <a:blip r:embed="rId15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783360" y="363960"/>
            <a:ext cx="260640" cy="172440"/>
          </a:xfrm>
          <a:custGeom>
            <a:avLst/>
            <a:gdLst/>
            <a:ahLst/>
            <a:cxnLst/>
            <a:rect l="l" t="t" r="r" b="b"/>
            <a:pathLst>
              <a:path w="260984" h="172720">
                <a:moveTo>
                  <a:pt x="178347" y="0"/>
                </a:moveTo>
                <a:lnTo>
                  <a:pt x="156381" y="13230"/>
                </a:lnTo>
                <a:lnTo>
                  <a:pt x="134158" y="44726"/>
                </a:lnTo>
                <a:lnTo>
                  <a:pt x="113957" y="84465"/>
                </a:lnTo>
                <a:lnTo>
                  <a:pt x="111036" y="67295"/>
                </a:lnTo>
                <a:lnTo>
                  <a:pt x="107812" y="52788"/>
                </a:lnTo>
                <a:lnTo>
                  <a:pt x="102136" y="39428"/>
                </a:lnTo>
                <a:lnTo>
                  <a:pt x="92912" y="29683"/>
                </a:lnTo>
                <a:lnTo>
                  <a:pt x="79044" y="26020"/>
                </a:lnTo>
                <a:lnTo>
                  <a:pt x="66507" y="29409"/>
                </a:lnTo>
                <a:lnTo>
                  <a:pt x="56314" y="37758"/>
                </a:lnTo>
                <a:lnTo>
                  <a:pt x="47794" y="48826"/>
                </a:lnTo>
                <a:lnTo>
                  <a:pt x="35432" y="68006"/>
                </a:lnTo>
                <a:lnTo>
                  <a:pt x="33121" y="71892"/>
                </a:lnTo>
                <a:lnTo>
                  <a:pt x="33464" y="32967"/>
                </a:lnTo>
                <a:lnTo>
                  <a:pt x="28506" y="20390"/>
                </a:lnTo>
                <a:lnTo>
                  <a:pt x="17387" y="16193"/>
                </a:lnTo>
                <a:lnTo>
                  <a:pt x="6195" y="20383"/>
                </a:lnTo>
                <a:lnTo>
                  <a:pt x="1015" y="32967"/>
                </a:lnTo>
                <a:lnTo>
                  <a:pt x="0" y="149451"/>
                </a:lnTo>
                <a:lnTo>
                  <a:pt x="4066" y="161296"/>
                </a:lnTo>
                <a:lnTo>
                  <a:pt x="13631" y="166117"/>
                </a:lnTo>
                <a:lnTo>
                  <a:pt x="24347" y="163760"/>
                </a:lnTo>
                <a:lnTo>
                  <a:pt x="31864" y="154074"/>
                </a:lnTo>
                <a:lnTo>
                  <a:pt x="38686" y="135713"/>
                </a:lnTo>
                <a:lnTo>
                  <a:pt x="51679" y="104330"/>
                </a:lnTo>
                <a:lnTo>
                  <a:pt x="66429" y="75159"/>
                </a:lnTo>
                <a:lnTo>
                  <a:pt x="78524" y="63434"/>
                </a:lnTo>
                <a:lnTo>
                  <a:pt x="83055" y="77441"/>
                </a:lnTo>
                <a:lnTo>
                  <a:pt x="85883" y="107281"/>
                </a:lnTo>
                <a:lnTo>
                  <a:pt x="87235" y="138340"/>
                </a:lnTo>
                <a:lnTo>
                  <a:pt x="87337" y="156005"/>
                </a:lnTo>
                <a:lnTo>
                  <a:pt x="90973" y="167744"/>
                </a:lnTo>
                <a:lnTo>
                  <a:pt x="100804" y="172654"/>
                </a:lnTo>
                <a:lnTo>
                  <a:pt x="111871" y="170392"/>
                </a:lnTo>
                <a:lnTo>
                  <a:pt x="119214" y="160615"/>
                </a:lnTo>
                <a:lnTo>
                  <a:pt x="124014" y="144896"/>
                </a:lnTo>
                <a:lnTo>
                  <a:pt x="129397" y="129512"/>
                </a:lnTo>
                <a:lnTo>
                  <a:pt x="147461" y="84727"/>
                </a:lnTo>
                <a:lnTo>
                  <a:pt x="163817" y="54773"/>
                </a:lnTo>
                <a:lnTo>
                  <a:pt x="162536" y="67863"/>
                </a:lnTo>
                <a:lnTo>
                  <a:pt x="161934" y="81084"/>
                </a:lnTo>
                <a:lnTo>
                  <a:pt x="161813" y="93653"/>
                </a:lnTo>
                <a:lnTo>
                  <a:pt x="161975" y="104785"/>
                </a:lnTo>
                <a:lnTo>
                  <a:pt x="170705" y="141991"/>
                </a:lnTo>
                <a:lnTo>
                  <a:pt x="191696" y="158832"/>
                </a:lnTo>
                <a:lnTo>
                  <a:pt x="220665" y="158187"/>
                </a:lnTo>
                <a:lnTo>
                  <a:pt x="253326" y="142936"/>
                </a:lnTo>
                <a:lnTo>
                  <a:pt x="260795" y="131706"/>
                </a:lnTo>
                <a:lnTo>
                  <a:pt x="258522" y="119205"/>
                </a:lnTo>
                <a:lnTo>
                  <a:pt x="249556" y="111073"/>
                </a:lnTo>
                <a:lnTo>
                  <a:pt x="236943" y="112952"/>
                </a:lnTo>
                <a:lnTo>
                  <a:pt x="228134" y="119019"/>
                </a:lnTo>
                <a:lnTo>
                  <a:pt x="217158" y="125540"/>
                </a:lnTo>
                <a:lnTo>
                  <a:pt x="206166" y="128714"/>
                </a:lnTo>
                <a:lnTo>
                  <a:pt x="197307" y="124737"/>
                </a:lnTo>
                <a:lnTo>
                  <a:pt x="194408" y="117017"/>
                </a:lnTo>
                <a:lnTo>
                  <a:pt x="193754" y="106484"/>
                </a:lnTo>
                <a:lnTo>
                  <a:pt x="194296" y="95737"/>
                </a:lnTo>
                <a:lnTo>
                  <a:pt x="194983" y="87374"/>
                </a:lnTo>
                <a:lnTo>
                  <a:pt x="197396" y="70061"/>
                </a:lnTo>
                <a:lnTo>
                  <a:pt x="200671" y="50612"/>
                </a:lnTo>
                <a:lnTo>
                  <a:pt x="201800" y="31465"/>
                </a:lnTo>
                <a:lnTo>
                  <a:pt x="197777" y="15060"/>
                </a:lnTo>
                <a:lnTo>
                  <a:pt x="17834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353160" y="319320"/>
            <a:ext cx="338400" cy="212760"/>
          </a:xfrm>
          <a:prstGeom prst="rect">
            <a:avLst/>
          </a:prstGeom>
          <a:blipFill rotWithShape="0">
            <a:blip r:embed="rId16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350280" y="6948000"/>
            <a:ext cx="747360" cy="245520"/>
          </a:xfrm>
          <a:prstGeom prst="rect">
            <a:avLst/>
          </a:prstGeom>
          <a:blipFill rotWithShape="0">
            <a:blip r:embed="rId17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ftr"/>
          </p:nvPr>
        </p:nvSpPr>
        <p:spPr>
          <a:xfrm>
            <a:off x="3542040" y="7009560"/>
            <a:ext cx="3608640" cy="402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dt"/>
          </p:nvPr>
        </p:nvSpPr>
        <p:spPr>
          <a:xfrm>
            <a:off x="735120" y="7009560"/>
            <a:ext cx="2405520" cy="402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fld id="{5066C5C8-0638-43C9-BBF1-063AD038896B}" type="datetime">
              <a:rPr lang="en-US" sz="1000" b="0" strike="noStrike" spc="-1">
                <a:solidFill>
                  <a:srgbClr val="8B8B8B"/>
                </a:solidFill>
                <a:latin typeface="Calibri"/>
              </a:rPr>
              <a:t>11/2/2021</a:t>
            </a:fld>
            <a:endParaRPr lang="es-ES" sz="1000" b="0" strike="noStrike" spc="-1"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/>
          </p:nvPr>
        </p:nvSpPr>
        <p:spPr>
          <a:xfrm>
            <a:off x="7552080" y="7009560"/>
            <a:ext cx="2405520" cy="402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7080" algn="r">
              <a:lnSpc>
                <a:spcPts val="1392"/>
              </a:lnSpc>
            </a:pPr>
            <a:fld id="{0922DBE9-72B9-4AA1-A758-948B0F24C7D7}" type="slidenum">
              <a:rPr lang="es-ES_tradnl" sz="1300" b="0" strike="noStrike" spc="-1">
                <a:solidFill>
                  <a:srgbClr val="8CC0CC"/>
                </a:solidFill>
                <a:latin typeface="Arial"/>
              </a:rPr>
              <a:t>‹#›</a:t>
            </a:fld>
            <a:endParaRPr lang="es-ES" sz="1300" b="0" strike="noStrike" spc="-1"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4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7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15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5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57216" y="329441"/>
            <a:ext cx="115168" cy="195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28960" y="329441"/>
            <a:ext cx="115168" cy="195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83469" y="364123"/>
            <a:ext cx="260985" cy="172720"/>
          </a:xfrm>
          <a:custGeom>
            <a:avLst/>
            <a:gdLst/>
            <a:ahLst/>
            <a:cxnLst/>
            <a:rect l="l" t="t" r="r" b="b"/>
            <a:pathLst>
              <a:path w="260984" h="172720">
                <a:moveTo>
                  <a:pt x="178347" y="0"/>
                </a:moveTo>
                <a:lnTo>
                  <a:pt x="156381" y="13230"/>
                </a:lnTo>
                <a:lnTo>
                  <a:pt x="134158" y="44726"/>
                </a:lnTo>
                <a:lnTo>
                  <a:pt x="113957" y="84465"/>
                </a:lnTo>
                <a:lnTo>
                  <a:pt x="111036" y="67295"/>
                </a:lnTo>
                <a:lnTo>
                  <a:pt x="107812" y="52788"/>
                </a:lnTo>
                <a:lnTo>
                  <a:pt x="102136" y="39428"/>
                </a:lnTo>
                <a:lnTo>
                  <a:pt x="92912" y="29683"/>
                </a:lnTo>
                <a:lnTo>
                  <a:pt x="79044" y="26020"/>
                </a:lnTo>
                <a:lnTo>
                  <a:pt x="66507" y="29409"/>
                </a:lnTo>
                <a:lnTo>
                  <a:pt x="56314" y="37758"/>
                </a:lnTo>
                <a:lnTo>
                  <a:pt x="47794" y="48826"/>
                </a:lnTo>
                <a:lnTo>
                  <a:pt x="35432" y="68006"/>
                </a:lnTo>
                <a:lnTo>
                  <a:pt x="33121" y="71892"/>
                </a:lnTo>
                <a:lnTo>
                  <a:pt x="33464" y="32967"/>
                </a:lnTo>
                <a:lnTo>
                  <a:pt x="28506" y="20390"/>
                </a:lnTo>
                <a:lnTo>
                  <a:pt x="17387" y="16193"/>
                </a:lnTo>
                <a:lnTo>
                  <a:pt x="6195" y="20383"/>
                </a:lnTo>
                <a:lnTo>
                  <a:pt x="1015" y="32967"/>
                </a:lnTo>
                <a:lnTo>
                  <a:pt x="0" y="149451"/>
                </a:lnTo>
                <a:lnTo>
                  <a:pt x="4066" y="161296"/>
                </a:lnTo>
                <a:lnTo>
                  <a:pt x="13631" y="166117"/>
                </a:lnTo>
                <a:lnTo>
                  <a:pt x="24347" y="163760"/>
                </a:lnTo>
                <a:lnTo>
                  <a:pt x="31864" y="154074"/>
                </a:lnTo>
                <a:lnTo>
                  <a:pt x="38686" y="135713"/>
                </a:lnTo>
                <a:lnTo>
                  <a:pt x="51679" y="104330"/>
                </a:lnTo>
                <a:lnTo>
                  <a:pt x="66429" y="75159"/>
                </a:lnTo>
                <a:lnTo>
                  <a:pt x="78524" y="63434"/>
                </a:lnTo>
                <a:lnTo>
                  <a:pt x="83055" y="77441"/>
                </a:lnTo>
                <a:lnTo>
                  <a:pt x="85883" y="107281"/>
                </a:lnTo>
                <a:lnTo>
                  <a:pt x="87235" y="138340"/>
                </a:lnTo>
                <a:lnTo>
                  <a:pt x="87337" y="156005"/>
                </a:lnTo>
                <a:lnTo>
                  <a:pt x="90973" y="167744"/>
                </a:lnTo>
                <a:lnTo>
                  <a:pt x="100804" y="172654"/>
                </a:lnTo>
                <a:lnTo>
                  <a:pt x="111871" y="170392"/>
                </a:lnTo>
                <a:lnTo>
                  <a:pt x="119214" y="160615"/>
                </a:lnTo>
                <a:lnTo>
                  <a:pt x="124014" y="144896"/>
                </a:lnTo>
                <a:lnTo>
                  <a:pt x="129397" y="129512"/>
                </a:lnTo>
                <a:lnTo>
                  <a:pt x="147461" y="84727"/>
                </a:lnTo>
                <a:lnTo>
                  <a:pt x="163817" y="54773"/>
                </a:lnTo>
                <a:lnTo>
                  <a:pt x="162536" y="67863"/>
                </a:lnTo>
                <a:lnTo>
                  <a:pt x="161934" y="81084"/>
                </a:lnTo>
                <a:lnTo>
                  <a:pt x="161813" y="93653"/>
                </a:lnTo>
                <a:lnTo>
                  <a:pt x="161975" y="104785"/>
                </a:lnTo>
                <a:lnTo>
                  <a:pt x="170705" y="141991"/>
                </a:lnTo>
                <a:lnTo>
                  <a:pt x="191696" y="158832"/>
                </a:lnTo>
                <a:lnTo>
                  <a:pt x="220665" y="158187"/>
                </a:lnTo>
                <a:lnTo>
                  <a:pt x="253326" y="142936"/>
                </a:lnTo>
                <a:lnTo>
                  <a:pt x="260795" y="131706"/>
                </a:lnTo>
                <a:lnTo>
                  <a:pt x="258522" y="119205"/>
                </a:lnTo>
                <a:lnTo>
                  <a:pt x="249556" y="111073"/>
                </a:lnTo>
                <a:lnTo>
                  <a:pt x="236943" y="112952"/>
                </a:lnTo>
                <a:lnTo>
                  <a:pt x="228134" y="119019"/>
                </a:lnTo>
                <a:lnTo>
                  <a:pt x="217158" y="125540"/>
                </a:lnTo>
                <a:lnTo>
                  <a:pt x="206166" y="128714"/>
                </a:lnTo>
                <a:lnTo>
                  <a:pt x="197307" y="124737"/>
                </a:lnTo>
                <a:lnTo>
                  <a:pt x="194408" y="117017"/>
                </a:lnTo>
                <a:lnTo>
                  <a:pt x="193754" y="106484"/>
                </a:lnTo>
                <a:lnTo>
                  <a:pt x="194296" y="95737"/>
                </a:lnTo>
                <a:lnTo>
                  <a:pt x="194983" y="87374"/>
                </a:lnTo>
                <a:lnTo>
                  <a:pt x="197396" y="70061"/>
                </a:lnTo>
                <a:lnTo>
                  <a:pt x="200671" y="50612"/>
                </a:lnTo>
                <a:lnTo>
                  <a:pt x="201800" y="31465"/>
                </a:lnTo>
                <a:lnTo>
                  <a:pt x="197777" y="15060"/>
                </a:lnTo>
                <a:lnTo>
                  <a:pt x="178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353156" y="319317"/>
            <a:ext cx="338905" cy="213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350439" y="6947999"/>
            <a:ext cx="747558" cy="2458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6954" y="622414"/>
            <a:ext cx="7719491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11/2/2021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13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1.png"/><Relationship Id="rId4" Type="http://schemas.openxmlformats.org/officeDocument/2006/relationships/diagramData" Target="../diagrams/data1.xml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"/>
          <p:cNvGrpSpPr/>
          <p:nvPr/>
        </p:nvGrpSpPr>
        <p:grpSpPr>
          <a:xfrm>
            <a:off x="6480" y="778680"/>
            <a:ext cx="10679040" cy="6780960"/>
            <a:chOff x="6480" y="778680"/>
            <a:chExt cx="10679040" cy="6780960"/>
          </a:xfrm>
        </p:grpSpPr>
        <p:sp>
          <p:nvSpPr>
            <p:cNvPr id="140" name="CustomShape 2"/>
            <p:cNvSpPr/>
            <p:nvPr/>
          </p:nvSpPr>
          <p:spPr>
            <a:xfrm>
              <a:off x="6075000" y="1297080"/>
              <a:ext cx="1054440" cy="200160"/>
            </a:xfrm>
            <a:custGeom>
              <a:avLst/>
              <a:gdLst/>
              <a:ahLst/>
              <a:cxnLst/>
              <a:rect l="l" t="t" r="r" b="b"/>
              <a:pathLst>
                <a:path w="1054734" h="200659">
                  <a:moveTo>
                    <a:pt x="994562" y="1054"/>
                  </a:moveTo>
                  <a:lnTo>
                    <a:pt x="936802" y="169240"/>
                  </a:lnTo>
                  <a:lnTo>
                    <a:pt x="935583" y="174561"/>
                  </a:lnTo>
                  <a:lnTo>
                    <a:pt x="934954" y="179870"/>
                  </a:lnTo>
                  <a:lnTo>
                    <a:pt x="934859" y="193154"/>
                  </a:lnTo>
                  <a:lnTo>
                    <a:pt x="940447" y="199263"/>
                  </a:lnTo>
                  <a:lnTo>
                    <a:pt x="960577" y="199263"/>
                  </a:lnTo>
                  <a:lnTo>
                    <a:pt x="964958" y="194487"/>
                  </a:lnTo>
                  <a:lnTo>
                    <a:pt x="967143" y="182524"/>
                  </a:lnTo>
                  <a:lnTo>
                    <a:pt x="973683" y="147993"/>
                  </a:lnTo>
                  <a:lnTo>
                    <a:pt x="1047702" y="147993"/>
                  </a:lnTo>
                  <a:lnTo>
                    <a:pt x="1041594" y="119824"/>
                  </a:lnTo>
                  <a:lnTo>
                    <a:pt x="979030" y="119824"/>
                  </a:lnTo>
                  <a:lnTo>
                    <a:pt x="993838" y="40386"/>
                  </a:lnTo>
                  <a:lnTo>
                    <a:pt x="1024369" y="40386"/>
                  </a:lnTo>
                  <a:lnTo>
                    <a:pt x="1021257" y="26035"/>
                  </a:lnTo>
                  <a:lnTo>
                    <a:pt x="1017665" y="13950"/>
                  </a:lnTo>
                  <a:lnTo>
                    <a:pt x="1012548" y="6272"/>
                  </a:lnTo>
                  <a:lnTo>
                    <a:pt x="1005112" y="2230"/>
                  </a:lnTo>
                  <a:lnTo>
                    <a:pt x="994562" y="1054"/>
                  </a:lnTo>
                  <a:close/>
                  <a:moveTo>
                    <a:pt x="1047702" y="147993"/>
                  </a:moveTo>
                  <a:lnTo>
                    <a:pt x="1013726" y="147993"/>
                  </a:lnTo>
                  <a:lnTo>
                    <a:pt x="1018832" y="176149"/>
                  </a:lnTo>
                  <a:lnTo>
                    <a:pt x="1021559" y="187272"/>
                  </a:lnTo>
                  <a:lnTo>
                    <a:pt x="1025380" y="194383"/>
                  </a:lnTo>
                  <a:lnTo>
                    <a:pt x="1030842" y="198155"/>
                  </a:lnTo>
                  <a:lnTo>
                    <a:pt x="1038491" y="199263"/>
                  </a:lnTo>
                  <a:lnTo>
                    <a:pt x="1046492" y="199263"/>
                  </a:lnTo>
                  <a:lnTo>
                    <a:pt x="1054506" y="194754"/>
                  </a:lnTo>
                  <a:lnTo>
                    <a:pt x="1054506" y="179870"/>
                  </a:lnTo>
                  <a:lnTo>
                    <a:pt x="1052080" y="168186"/>
                  </a:lnTo>
                  <a:lnTo>
                    <a:pt x="1047702" y="147993"/>
                  </a:lnTo>
                  <a:close/>
                  <a:moveTo>
                    <a:pt x="1024369" y="40386"/>
                  </a:moveTo>
                  <a:lnTo>
                    <a:pt x="994321" y="40386"/>
                  </a:lnTo>
                  <a:lnTo>
                    <a:pt x="1008634" y="119824"/>
                  </a:lnTo>
                  <a:lnTo>
                    <a:pt x="1041594" y="119824"/>
                  </a:lnTo>
                  <a:lnTo>
                    <a:pt x="1024369" y="40386"/>
                  </a:lnTo>
                  <a:close/>
                  <a:moveTo>
                    <a:pt x="853554" y="1054"/>
                  </a:moveTo>
                  <a:lnTo>
                    <a:pt x="836091" y="1054"/>
                  </a:lnTo>
                  <a:lnTo>
                    <a:pt x="828560" y="8229"/>
                  </a:lnTo>
                  <a:lnTo>
                    <a:pt x="828560" y="176682"/>
                  </a:lnTo>
                  <a:lnTo>
                    <a:pt x="829619" y="185275"/>
                  </a:lnTo>
                  <a:lnTo>
                    <a:pt x="832840" y="191227"/>
                  </a:lnTo>
                  <a:lnTo>
                    <a:pt x="838290" y="194688"/>
                  </a:lnTo>
                  <a:lnTo>
                    <a:pt x="846035" y="195808"/>
                  </a:lnTo>
                  <a:lnTo>
                    <a:pt x="921994" y="195808"/>
                  </a:lnTo>
                  <a:lnTo>
                    <a:pt x="926858" y="188912"/>
                  </a:lnTo>
                  <a:lnTo>
                    <a:pt x="926858" y="170840"/>
                  </a:lnTo>
                  <a:lnTo>
                    <a:pt x="921994" y="163931"/>
                  </a:lnTo>
                  <a:lnTo>
                    <a:pt x="861085" y="163931"/>
                  </a:lnTo>
                  <a:lnTo>
                    <a:pt x="861085" y="8229"/>
                  </a:lnTo>
                  <a:lnTo>
                    <a:pt x="853554" y="1054"/>
                  </a:lnTo>
                  <a:close/>
                  <a:moveTo>
                    <a:pt x="751878" y="0"/>
                  </a:moveTo>
                  <a:lnTo>
                    <a:pt x="732070" y="2381"/>
                  </a:lnTo>
                  <a:lnTo>
                    <a:pt x="714990" y="12882"/>
                  </a:lnTo>
                  <a:lnTo>
                    <a:pt x="703007" y="36534"/>
                  </a:lnTo>
                  <a:lnTo>
                    <a:pt x="698487" y="78371"/>
                  </a:lnTo>
                  <a:lnTo>
                    <a:pt x="698487" y="118757"/>
                  </a:lnTo>
                  <a:lnTo>
                    <a:pt x="702598" y="161882"/>
                  </a:lnTo>
                  <a:lnTo>
                    <a:pt x="713900" y="186547"/>
                  </a:lnTo>
                  <a:lnTo>
                    <a:pt x="730843" y="197710"/>
                  </a:lnTo>
                  <a:lnTo>
                    <a:pt x="751878" y="200329"/>
                  </a:lnTo>
                  <a:lnTo>
                    <a:pt x="772918" y="197710"/>
                  </a:lnTo>
                  <a:lnTo>
                    <a:pt x="789860" y="186547"/>
                  </a:lnTo>
                  <a:lnTo>
                    <a:pt x="796444" y="172173"/>
                  </a:lnTo>
                  <a:lnTo>
                    <a:pt x="751878" y="172173"/>
                  </a:lnTo>
                  <a:lnTo>
                    <a:pt x="743314" y="170403"/>
                  </a:lnTo>
                  <a:lnTo>
                    <a:pt x="737254" y="163001"/>
                  </a:lnTo>
                  <a:lnTo>
                    <a:pt x="733650" y="146831"/>
                  </a:lnTo>
                  <a:lnTo>
                    <a:pt x="732459" y="118757"/>
                  </a:lnTo>
                  <a:lnTo>
                    <a:pt x="732459" y="78371"/>
                  </a:lnTo>
                  <a:lnTo>
                    <a:pt x="733684" y="53155"/>
                  </a:lnTo>
                  <a:lnTo>
                    <a:pt x="737344" y="37823"/>
                  </a:lnTo>
                  <a:lnTo>
                    <a:pt x="743416" y="30212"/>
                  </a:lnTo>
                  <a:lnTo>
                    <a:pt x="751878" y="28155"/>
                  </a:lnTo>
                  <a:lnTo>
                    <a:pt x="796503" y="28155"/>
                  </a:lnTo>
                  <a:lnTo>
                    <a:pt x="788765" y="12882"/>
                  </a:lnTo>
                  <a:lnTo>
                    <a:pt x="771686" y="2381"/>
                  </a:lnTo>
                  <a:lnTo>
                    <a:pt x="751878" y="0"/>
                  </a:lnTo>
                  <a:close/>
                  <a:moveTo>
                    <a:pt x="796503" y="28155"/>
                  </a:moveTo>
                  <a:lnTo>
                    <a:pt x="751878" y="28155"/>
                  </a:lnTo>
                  <a:lnTo>
                    <a:pt x="760339" y="30212"/>
                  </a:lnTo>
                  <a:lnTo>
                    <a:pt x="766411" y="37823"/>
                  </a:lnTo>
                  <a:lnTo>
                    <a:pt x="770071" y="53155"/>
                  </a:lnTo>
                  <a:lnTo>
                    <a:pt x="771296" y="78371"/>
                  </a:lnTo>
                  <a:lnTo>
                    <a:pt x="771296" y="118757"/>
                  </a:lnTo>
                  <a:lnTo>
                    <a:pt x="770105" y="146831"/>
                  </a:lnTo>
                  <a:lnTo>
                    <a:pt x="766502" y="163001"/>
                  </a:lnTo>
                  <a:lnTo>
                    <a:pt x="760441" y="170403"/>
                  </a:lnTo>
                  <a:lnTo>
                    <a:pt x="751878" y="172173"/>
                  </a:lnTo>
                  <a:lnTo>
                    <a:pt x="796444" y="172173"/>
                  </a:lnTo>
                  <a:lnTo>
                    <a:pt x="801159" y="161882"/>
                  </a:lnTo>
                  <a:lnTo>
                    <a:pt x="805268" y="118757"/>
                  </a:lnTo>
                  <a:lnTo>
                    <a:pt x="805268" y="78371"/>
                  </a:lnTo>
                  <a:lnTo>
                    <a:pt x="800748" y="36534"/>
                  </a:lnTo>
                  <a:lnTo>
                    <a:pt x="796503" y="28155"/>
                  </a:lnTo>
                  <a:close/>
                  <a:moveTo>
                    <a:pt x="633209" y="0"/>
                  </a:moveTo>
                  <a:lnTo>
                    <a:pt x="607962" y="4084"/>
                  </a:lnTo>
                  <a:lnTo>
                    <a:pt x="590519" y="18132"/>
                  </a:lnTo>
                  <a:lnTo>
                    <a:pt x="580404" y="44834"/>
                  </a:lnTo>
                  <a:lnTo>
                    <a:pt x="577138" y="86880"/>
                  </a:lnTo>
                  <a:lnTo>
                    <a:pt x="577138" y="117170"/>
                  </a:lnTo>
                  <a:lnTo>
                    <a:pt x="578163" y="145856"/>
                  </a:lnTo>
                  <a:lnTo>
                    <a:pt x="584239" y="172699"/>
                  </a:lnTo>
                  <a:lnTo>
                    <a:pt x="599871" y="192567"/>
                  </a:lnTo>
                  <a:lnTo>
                    <a:pt x="629564" y="200329"/>
                  </a:lnTo>
                  <a:lnTo>
                    <a:pt x="651140" y="197216"/>
                  </a:lnTo>
                  <a:lnTo>
                    <a:pt x="667848" y="187378"/>
                  </a:lnTo>
                  <a:lnTo>
                    <a:pt x="677329" y="172173"/>
                  </a:lnTo>
                  <a:lnTo>
                    <a:pt x="632231" y="172173"/>
                  </a:lnTo>
                  <a:lnTo>
                    <a:pt x="620435" y="167804"/>
                  </a:lnTo>
                  <a:lnTo>
                    <a:pt x="614124" y="154765"/>
                  </a:lnTo>
                  <a:lnTo>
                    <a:pt x="611589" y="133158"/>
                  </a:lnTo>
                  <a:lnTo>
                    <a:pt x="611124" y="103085"/>
                  </a:lnTo>
                  <a:lnTo>
                    <a:pt x="611124" y="92456"/>
                  </a:lnTo>
                  <a:lnTo>
                    <a:pt x="612492" y="58309"/>
                  </a:lnTo>
                  <a:lnTo>
                    <a:pt x="616613" y="38884"/>
                  </a:lnTo>
                  <a:lnTo>
                    <a:pt x="623511" y="30169"/>
                  </a:lnTo>
                  <a:lnTo>
                    <a:pt x="633209" y="28155"/>
                  </a:lnTo>
                  <a:lnTo>
                    <a:pt x="678442" y="28155"/>
                  </a:lnTo>
                  <a:lnTo>
                    <a:pt x="669821" y="14044"/>
                  </a:lnTo>
                  <a:lnTo>
                    <a:pt x="654483" y="3772"/>
                  </a:lnTo>
                  <a:lnTo>
                    <a:pt x="633209" y="0"/>
                  </a:lnTo>
                  <a:close/>
                  <a:moveTo>
                    <a:pt x="665962" y="123545"/>
                  </a:moveTo>
                  <a:lnTo>
                    <a:pt x="648004" y="163664"/>
                  </a:lnTo>
                  <a:lnTo>
                    <a:pt x="640486" y="172173"/>
                  </a:lnTo>
                  <a:lnTo>
                    <a:pt x="677329" y="172173"/>
                  </a:lnTo>
                  <a:lnTo>
                    <a:pt x="678641" y="170068"/>
                  </a:lnTo>
                  <a:lnTo>
                    <a:pt x="682472" y="144538"/>
                  </a:lnTo>
                  <a:lnTo>
                    <a:pt x="681462" y="135879"/>
                  </a:lnTo>
                  <a:lnTo>
                    <a:pt x="678403" y="129260"/>
                  </a:lnTo>
                  <a:lnTo>
                    <a:pt x="673251" y="125032"/>
                  </a:lnTo>
                  <a:lnTo>
                    <a:pt x="665962" y="123545"/>
                  </a:lnTo>
                  <a:close/>
                  <a:moveTo>
                    <a:pt x="678442" y="28155"/>
                  </a:moveTo>
                  <a:lnTo>
                    <a:pt x="641692" y="28155"/>
                  </a:lnTo>
                  <a:lnTo>
                    <a:pt x="646557" y="34277"/>
                  </a:lnTo>
                  <a:lnTo>
                    <a:pt x="648293" y="47815"/>
                  </a:lnTo>
                  <a:lnTo>
                    <a:pt x="650022" y="57641"/>
                  </a:lnTo>
                  <a:lnTo>
                    <a:pt x="652983" y="64293"/>
                  </a:lnTo>
                  <a:lnTo>
                    <a:pt x="657943" y="67954"/>
                  </a:lnTo>
                  <a:lnTo>
                    <a:pt x="665721" y="69075"/>
                  </a:lnTo>
                  <a:lnTo>
                    <a:pt x="673524" y="67510"/>
                  </a:lnTo>
                  <a:lnTo>
                    <a:pt x="678619" y="63131"/>
                  </a:lnTo>
                  <a:lnTo>
                    <a:pt x="681392" y="56409"/>
                  </a:lnTo>
                  <a:lnTo>
                    <a:pt x="682231" y="47815"/>
                  </a:lnTo>
                  <a:lnTo>
                    <a:pt x="679109" y="29248"/>
                  </a:lnTo>
                  <a:lnTo>
                    <a:pt x="678442" y="28155"/>
                  </a:lnTo>
                  <a:close/>
                  <a:moveTo>
                    <a:pt x="471576" y="125412"/>
                  </a:moveTo>
                  <a:lnTo>
                    <a:pt x="455112" y="149847"/>
                  </a:lnTo>
                  <a:lnTo>
                    <a:pt x="456579" y="161437"/>
                  </a:lnTo>
                  <a:lnTo>
                    <a:pt x="463084" y="178446"/>
                  </a:lnTo>
                  <a:lnTo>
                    <a:pt x="477597" y="193709"/>
                  </a:lnTo>
                  <a:lnTo>
                    <a:pt x="503123" y="200329"/>
                  </a:lnTo>
                  <a:lnTo>
                    <a:pt x="527537" y="196576"/>
                  </a:lnTo>
                  <a:lnTo>
                    <a:pt x="544806" y="185848"/>
                  </a:lnTo>
                  <a:lnTo>
                    <a:pt x="553106" y="172173"/>
                  </a:lnTo>
                  <a:lnTo>
                    <a:pt x="507009" y="172173"/>
                  </a:lnTo>
                  <a:lnTo>
                    <a:pt x="498547" y="170309"/>
                  </a:lnTo>
                  <a:lnTo>
                    <a:pt x="492656" y="165231"/>
                  </a:lnTo>
                  <a:lnTo>
                    <a:pt x="489087" y="157713"/>
                  </a:lnTo>
                  <a:lnTo>
                    <a:pt x="487591" y="148526"/>
                  </a:lnTo>
                  <a:lnTo>
                    <a:pt x="486113" y="137740"/>
                  </a:lnTo>
                  <a:lnTo>
                    <a:pt x="483041" y="130592"/>
                  </a:lnTo>
                  <a:lnTo>
                    <a:pt x="478239" y="126632"/>
                  </a:lnTo>
                  <a:lnTo>
                    <a:pt x="471576" y="125412"/>
                  </a:lnTo>
                  <a:close/>
                  <a:moveTo>
                    <a:pt x="507492" y="0"/>
                  </a:moveTo>
                  <a:lnTo>
                    <a:pt x="487778" y="3059"/>
                  </a:lnTo>
                  <a:lnTo>
                    <a:pt x="471390" y="12320"/>
                  </a:lnTo>
                  <a:lnTo>
                    <a:pt x="460191" y="27908"/>
                  </a:lnTo>
                  <a:lnTo>
                    <a:pt x="456044" y="49949"/>
                  </a:lnTo>
                  <a:lnTo>
                    <a:pt x="457105" y="63652"/>
                  </a:lnTo>
                  <a:lnTo>
                    <a:pt x="460714" y="75887"/>
                  </a:lnTo>
                  <a:lnTo>
                    <a:pt x="467510" y="86976"/>
                  </a:lnTo>
                  <a:lnTo>
                    <a:pt x="478129" y="97243"/>
                  </a:lnTo>
                  <a:lnTo>
                    <a:pt x="509435" y="121424"/>
                  </a:lnTo>
                  <a:lnTo>
                    <a:pt x="517027" y="127957"/>
                  </a:lnTo>
                  <a:lnTo>
                    <a:pt x="522141" y="134240"/>
                  </a:lnTo>
                  <a:lnTo>
                    <a:pt x="525026" y="141221"/>
                  </a:lnTo>
                  <a:lnTo>
                    <a:pt x="525932" y="149847"/>
                  </a:lnTo>
                  <a:lnTo>
                    <a:pt x="524784" y="158495"/>
                  </a:lnTo>
                  <a:lnTo>
                    <a:pt x="521295" y="165596"/>
                  </a:lnTo>
                  <a:lnTo>
                    <a:pt x="515393" y="170405"/>
                  </a:lnTo>
                  <a:lnTo>
                    <a:pt x="507009" y="172173"/>
                  </a:lnTo>
                  <a:lnTo>
                    <a:pt x="553106" y="172173"/>
                  </a:lnTo>
                  <a:lnTo>
                    <a:pt x="555067" y="168943"/>
                  </a:lnTo>
                  <a:lnTo>
                    <a:pt x="558457" y="146659"/>
                  </a:lnTo>
                  <a:lnTo>
                    <a:pt x="556511" y="128170"/>
                  </a:lnTo>
                  <a:lnTo>
                    <a:pt x="550902" y="113742"/>
                  </a:lnTo>
                  <a:lnTo>
                    <a:pt x="541971" y="102155"/>
                  </a:lnTo>
                  <a:lnTo>
                    <a:pt x="530059" y="92189"/>
                  </a:lnTo>
                  <a:lnTo>
                    <a:pt x="506031" y="74917"/>
                  </a:lnTo>
                  <a:lnTo>
                    <a:pt x="496546" y="66779"/>
                  </a:lnTo>
                  <a:lnTo>
                    <a:pt x="491294" y="59610"/>
                  </a:lnTo>
                  <a:lnTo>
                    <a:pt x="489045" y="52989"/>
                  </a:lnTo>
                  <a:lnTo>
                    <a:pt x="488685" y="48082"/>
                  </a:lnTo>
                  <a:lnTo>
                    <a:pt x="488569" y="35064"/>
                  </a:lnTo>
                  <a:lnTo>
                    <a:pt x="495846" y="28155"/>
                  </a:lnTo>
                  <a:lnTo>
                    <a:pt x="551231" y="28155"/>
                  </a:lnTo>
                  <a:lnTo>
                    <a:pt x="545290" y="16668"/>
                  </a:lnTo>
                  <a:lnTo>
                    <a:pt x="530394" y="4748"/>
                  </a:lnTo>
                  <a:lnTo>
                    <a:pt x="507492" y="0"/>
                  </a:lnTo>
                  <a:close/>
                  <a:moveTo>
                    <a:pt x="551231" y="28155"/>
                  </a:moveTo>
                  <a:lnTo>
                    <a:pt x="515023" y="28155"/>
                  </a:lnTo>
                  <a:lnTo>
                    <a:pt x="521804" y="32677"/>
                  </a:lnTo>
                  <a:lnTo>
                    <a:pt x="523265" y="45961"/>
                  </a:lnTo>
                  <a:lnTo>
                    <a:pt x="524618" y="54833"/>
                  </a:lnTo>
                  <a:lnTo>
                    <a:pt x="527153" y="61139"/>
                  </a:lnTo>
                  <a:lnTo>
                    <a:pt x="531871" y="64904"/>
                  </a:lnTo>
                  <a:lnTo>
                    <a:pt x="539775" y="66154"/>
                  </a:lnTo>
                  <a:lnTo>
                    <a:pt x="548995" y="66154"/>
                  </a:lnTo>
                  <a:lnTo>
                    <a:pt x="555790" y="60045"/>
                  </a:lnTo>
                  <a:lnTo>
                    <a:pt x="555790" y="48082"/>
                  </a:lnTo>
                  <a:lnTo>
                    <a:pt x="553362" y="32275"/>
                  </a:lnTo>
                  <a:lnTo>
                    <a:pt x="551231" y="28155"/>
                  </a:lnTo>
                  <a:close/>
                  <a:moveTo>
                    <a:pt x="431292" y="4508"/>
                  </a:moveTo>
                  <a:lnTo>
                    <a:pt x="355815" y="4508"/>
                  </a:lnTo>
                  <a:lnTo>
                    <a:pt x="348070" y="5630"/>
                  </a:lnTo>
                  <a:lnTo>
                    <a:pt x="342620" y="9096"/>
                  </a:lnTo>
                  <a:lnTo>
                    <a:pt x="339399" y="15052"/>
                  </a:lnTo>
                  <a:lnTo>
                    <a:pt x="338340" y="23647"/>
                  </a:lnTo>
                  <a:lnTo>
                    <a:pt x="338340" y="176682"/>
                  </a:lnTo>
                  <a:lnTo>
                    <a:pt x="339399" y="185275"/>
                  </a:lnTo>
                  <a:lnTo>
                    <a:pt x="342620" y="191227"/>
                  </a:lnTo>
                  <a:lnTo>
                    <a:pt x="348070" y="194688"/>
                  </a:lnTo>
                  <a:lnTo>
                    <a:pt x="355815" y="195808"/>
                  </a:lnTo>
                  <a:lnTo>
                    <a:pt x="432993" y="195808"/>
                  </a:lnTo>
                  <a:lnTo>
                    <a:pt x="437845" y="188912"/>
                  </a:lnTo>
                  <a:lnTo>
                    <a:pt x="437845" y="170840"/>
                  </a:lnTo>
                  <a:lnTo>
                    <a:pt x="432993" y="163931"/>
                  </a:lnTo>
                  <a:lnTo>
                    <a:pt x="370865" y="163931"/>
                  </a:lnTo>
                  <a:lnTo>
                    <a:pt x="370865" y="112382"/>
                  </a:lnTo>
                  <a:lnTo>
                    <a:pt x="428129" y="112382"/>
                  </a:lnTo>
                  <a:lnTo>
                    <a:pt x="432993" y="105473"/>
                  </a:lnTo>
                  <a:lnTo>
                    <a:pt x="432993" y="87414"/>
                  </a:lnTo>
                  <a:lnTo>
                    <a:pt x="428129" y="80505"/>
                  </a:lnTo>
                  <a:lnTo>
                    <a:pt x="370865" y="80505"/>
                  </a:lnTo>
                  <a:lnTo>
                    <a:pt x="370865" y="36398"/>
                  </a:lnTo>
                  <a:lnTo>
                    <a:pt x="431292" y="36398"/>
                  </a:lnTo>
                  <a:lnTo>
                    <a:pt x="436143" y="29489"/>
                  </a:lnTo>
                  <a:lnTo>
                    <a:pt x="436143" y="11417"/>
                  </a:lnTo>
                  <a:lnTo>
                    <a:pt x="431292" y="4508"/>
                  </a:lnTo>
                  <a:close/>
                  <a:moveTo>
                    <a:pt x="219633" y="1054"/>
                  </a:moveTo>
                  <a:lnTo>
                    <a:pt x="202158" y="1054"/>
                  </a:lnTo>
                  <a:lnTo>
                    <a:pt x="194640" y="8229"/>
                  </a:lnTo>
                  <a:lnTo>
                    <a:pt x="194640" y="176682"/>
                  </a:lnTo>
                  <a:lnTo>
                    <a:pt x="195697" y="185275"/>
                  </a:lnTo>
                  <a:lnTo>
                    <a:pt x="198915" y="191227"/>
                  </a:lnTo>
                  <a:lnTo>
                    <a:pt x="204364" y="194688"/>
                  </a:lnTo>
                  <a:lnTo>
                    <a:pt x="212115" y="195808"/>
                  </a:lnTo>
                  <a:lnTo>
                    <a:pt x="288074" y="195808"/>
                  </a:lnTo>
                  <a:lnTo>
                    <a:pt x="292925" y="188912"/>
                  </a:lnTo>
                  <a:lnTo>
                    <a:pt x="292925" y="170840"/>
                  </a:lnTo>
                  <a:lnTo>
                    <a:pt x="288074" y="163931"/>
                  </a:lnTo>
                  <a:lnTo>
                    <a:pt x="227152" y="163931"/>
                  </a:lnTo>
                  <a:lnTo>
                    <a:pt x="227152" y="8229"/>
                  </a:lnTo>
                  <a:lnTo>
                    <a:pt x="219633" y="1054"/>
                  </a:lnTo>
                  <a:close/>
                  <a:moveTo>
                    <a:pt x="314886" y="41173"/>
                  </a:moveTo>
                  <a:lnTo>
                    <a:pt x="301701" y="41173"/>
                  </a:lnTo>
                  <a:lnTo>
                    <a:pt x="299046" y="47832"/>
                  </a:lnTo>
                  <a:lnTo>
                    <a:pt x="294662" y="53567"/>
                  </a:lnTo>
                  <a:lnTo>
                    <a:pt x="289549" y="57955"/>
                  </a:lnTo>
                  <a:lnTo>
                    <a:pt x="284708" y="60579"/>
                  </a:lnTo>
                  <a:lnTo>
                    <a:pt x="279857" y="62433"/>
                  </a:lnTo>
                  <a:lnTo>
                    <a:pt x="278396" y="64033"/>
                  </a:lnTo>
                  <a:lnTo>
                    <a:pt x="278396" y="71208"/>
                  </a:lnTo>
                  <a:lnTo>
                    <a:pt x="281063" y="74650"/>
                  </a:lnTo>
                  <a:lnTo>
                    <a:pt x="284949" y="74650"/>
                  </a:lnTo>
                  <a:lnTo>
                    <a:pt x="295727" y="71134"/>
                  </a:lnTo>
                  <a:lnTo>
                    <a:pt x="306187" y="61267"/>
                  </a:lnTo>
                  <a:lnTo>
                    <a:pt x="314099" y="46072"/>
                  </a:lnTo>
                  <a:lnTo>
                    <a:pt x="314886" y="41173"/>
                  </a:lnTo>
                  <a:close/>
                  <a:moveTo>
                    <a:pt x="297814" y="1054"/>
                  </a:moveTo>
                  <a:lnTo>
                    <a:pt x="289969" y="2726"/>
                  </a:lnTo>
                  <a:lnTo>
                    <a:pt x="283829" y="7264"/>
                  </a:lnTo>
                  <a:lnTo>
                    <a:pt x="279827" y="13944"/>
                  </a:lnTo>
                  <a:lnTo>
                    <a:pt x="278396" y="22047"/>
                  </a:lnTo>
                  <a:lnTo>
                    <a:pt x="279363" y="28217"/>
                  </a:lnTo>
                  <a:lnTo>
                    <a:pt x="282490" y="34534"/>
                  </a:lnTo>
                  <a:lnTo>
                    <a:pt x="288121" y="39456"/>
                  </a:lnTo>
                  <a:lnTo>
                    <a:pt x="296595" y="41440"/>
                  </a:lnTo>
                  <a:lnTo>
                    <a:pt x="299516" y="41440"/>
                  </a:lnTo>
                  <a:lnTo>
                    <a:pt x="301701" y="41173"/>
                  </a:lnTo>
                  <a:lnTo>
                    <a:pt x="314886" y="41173"/>
                  </a:lnTo>
                  <a:lnTo>
                    <a:pt x="317233" y="26568"/>
                  </a:lnTo>
                  <a:lnTo>
                    <a:pt x="316076" y="17647"/>
                  </a:lnTo>
                  <a:lnTo>
                    <a:pt x="312529" y="9424"/>
                  </a:lnTo>
                  <a:lnTo>
                    <a:pt x="306480" y="3395"/>
                  </a:lnTo>
                  <a:lnTo>
                    <a:pt x="297814" y="1054"/>
                  </a:lnTo>
                  <a:close/>
                  <a:moveTo>
                    <a:pt x="59702" y="1054"/>
                  </a:moveTo>
                  <a:lnTo>
                    <a:pt x="1943" y="169240"/>
                  </a:lnTo>
                  <a:lnTo>
                    <a:pt x="723" y="174561"/>
                  </a:lnTo>
                  <a:lnTo>
                    <a:pt x="94" y="179870"/>
                  </a:lnTo>
                  <a:lnTo>
                    <a:pt x="0" y="193154"/>
                  </a:lnTo>
                  <a:lnTo>
                    <a:pt x="5587" y="199263"/>
                  </a:lnTo>
                  <a:lnTo>
                    <a:pt x="25730" y="199263"/>
                  </a:lnTo>
                  <a:lnTo>
                    <a:pt x="30099" y="194487"/>
                  </a:lnTo>
                  <a:lnTo>
                    <a:pt x="32283" y="182524"/>
                  </a:lnTo>
                  <a:lnTo>
                    <a:pt x="38836" y="147993"/>
                  </a:lnTo>
                  <a:lnTo>
                    <a:pt x="112842" y="147993"/>
                  </a:lnTo>
                  <a:lnTo>
                    <a:pt x="106734" y="119824"/>
                  </a:lnTo>
                  <a:lnTo>
                    <a:pt x="44170" y="119824"/>
                  </a:lnTo>
                  <a:lnTo>
                    <a:pt x="58978" y="40386"/>
                  </a:lnTo>
                  <a:lnTo>
                    <a:pt x="89509" y="40386"/>
                  </a:lnTo>
                  <a:lnTo>
                    <a:pt x="86398" y="26035"/>
                  </a:lnTo>
                  <a:lnTo>
                    <a:pt x="82807" y="13950"/>
                  </a:lnTo>
                  <a:lnTo>
                    <a:pt x="77693" y="6272"/>
                  </a:lnTo>
                  <a:lnTo>
                    <a:pt x="70258" y="2230"/>
                  </a:lnTo>
                  <a:lnTo>
                    <a:pt x="59702" y="1054"/>
                  </a:lnTo>
                  <a:close/>
                  <a:moveTo>
                    <a:pt x="112842" y="147993"/>
                  </a:moveTo>
                  <a:lnTo>
                    <a:pt x="78879" y="147993"/>
                  </a:lnTo>
                  <a:lnTo>
                    <a:pt x="83972" y="176149"/>
                  </a:lnTo>
                  <a:lnTo>
                    <a:pt x="86706" y="187272"/>
                  </a:lnTo>
                  <a:lnTo>
                    <a:pt x="90530" y="194383"/>
                  </a:lnTo>
                  <a:lnTo>
                    <a:pt x="95989" y="198155"/>
                  </a:lnTo>
                  <a:lnTo>
                    <a:pt x="103631" y="199263"/>
                  </a:lnTo>
                  <a:lnTo>
                    <a:pt x="111632" y="199263"/>
                  </a:lnTo>
                  <a:lnTo>
                    <a:pt x="119646" y="194754"/>
                  </a:lnTo>
                  <a:lnTo>
                    <a:pt x="119646" y="179870"/>
                  </a:lnTo>
                  <a:lnTo>
                    <a:pt x="117221" y="168186"/>
                  </a:lnTo>
                  <a:lnTo>
                    <a:pt x="112842" y="147993"/>
                  </a:lnTo>
                  <a:close/>
                  <a:moveTo>
                    <a:pt x="89509" y="40386"/>
                  </a:moveTo>
                  <a:lnTo>
                    <a:pt x="59461" y="40386"/>
                  </a:lnTo>
                  <a:lnTo>
                    <a:pt x="73787" y="119824"/>
                  </a:lnTo>
                  <a:lnTo>
                    <a:pt x="106734" y="119824"/>
                  </a:lnTo>
                  <a:lnTo>
                    <a:pt x="89509" y="4038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3"/>
            <p:cNvSpPr/>
            <p:nvPr/>
          </p:nvSpPr>
          <p:spPr>
            <a:xfrm>
              <a:off x="6075000" y="809280"/>
              <a:ext cx="1412640" cy="443880"/>
            </a:xfrm>
            <a:prstGeom prst="rect">
              <a:avLst/>
            </a:prstGeom>
            <a:blipFill rotWithShape="0">
              <a:blip r:embed="rId3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4"/>
            <p:cNvSpPr/>
            <p:nvPr/>
          </p:nvSpPr>
          <p:spPr>
            <a:xfrm>
              <a:off x="3204000" y="778680"/>
              <a:ext cx="2752200" cy="2569320"/>
            </a:xfrm>
            <a:custGeom>
              <a:avLst/>
              <a:gdLst/>
              <a:ahLst/>
              <a:cxnLst/>
              <a:rect l="l" t="t" r="r" b="b"/>
              <a:pathLst>
                <a:path w="2752725" h="2569845">
                  <a:moveTo>
                    <a:pt x="1460347" y="616483"/>
                  </a:moveTo>
                  <a:lnTo>
                    <a:pt x="1451406" y="582358"/>
                  </a:lnTo>
                  <a:lnTo>
                    <a:pt x="1426806" y="556272"/>
                  </a:lnTo>
                  <a:lnTo>
                    <a:pt x="1389519" y="549313"/>
                  </a:lnTo>
                  <a:lnTo>
                    <a:pt x="1177163" y="580593"/>
                  </a:lnTo>
                  <a:lnTo>
                    <a:pt x="1175385" y="546531"/>
                  </a:lnTo>
                  <a:lnTo>
                    <a:pt x="1173924" y="512470"/>
                  </a:lnTo>
                  <a:lnTo>
                    <a:pt x="1172768" y="478409"/>
                  </a:lnTo>
                  <a:lnTo>
                    <a:pt x="1171943" y="444347"/>
                  </a:lnTo>
                  <a:lnTo>
                    <a:pt x="1216291" y="444588"/>
                  </a:lnTo>
                  <a:lnTo>
                    <a:pt x="1260563" y="443026"/>
                  </a:lnTo>
                  <a:lnTo>
                    <a:pt x="1304798" y="439623"/>
                  </a:lnTo>
                  <a:lnTo>
                    <a:pt x="1349006" y="434314"/>
                  </a:lnTo>
                  <a:lnTo>
                    <a:pt x="1388478" y="416077"/>
                  </a:lnTo>
                  <a:lnTo>
                    <a:pt x="1405394" y="374510"/>
                  </a:lnTo>
                  <a:lnTo>
                    <a:pt x="1400949" y="352336"/>
                  </a:lnTo>
                  <a:lnTo>
                    <a:pt x="1388630" y="332130"/>
                  </a:lnTo>
                  <a:lnTo>
                    <a:pt x="1370584" y="318173"/>
                  </a:lnTo>
                  <a:lnTo>
                    <a:pt x="1349006" y="314706"/>
                  </a:lnTo>
                  <a:lnTo>
                    <a:pt x="1304683" y="320014"/>
                  </a:lnTo>
                  <a:lnTo>
                    <a:pt x="1260335" y="323418"/>
                  </a:lnTo>
                  <a:lnTo>
                    <a:pt x="1215936" y="324980"/>
                  </a:lnTo>
                  <a:lnTo>
                    <a:pt x="1171460" y="324726"/>
                  </a:lnTo>
                  <a:lnTo>
                    <a:pt x="1172210" y="282219"/>
                  </a:lnTo>
                  <a:lnTo>
                    <a:pt x="1173454" y="239687"/>
                  </a:lnTo>
                  <a:lnTo>
                    <a:pt x="1175169" y="197142"/>
                  </a:lnTo>
                  <a:lnTo>
                    <a:pt x="1177404" y="154584"/>
                  </a:lnTo>
                  <a:lnTo>
                    <a:pt x="1220279" y="154749"/>
                  </a:lnTo>
                  <a:lnTo>
                    <a:pt x="1263154" y="155829"/>
                  </a:lnTo>
                  <a:lnTo>
                    <a:pt x="1306004" y="157848"/>
                  </a:lnTo>
                  <a:lnTo>
                    <a:pt x="1348867" y="160820"/>
                  </a:lnTo>
                  <a:lnTo>
                    <a:pt x="1383576" y="151180"/>
                  </a:lnTo>
                  <a:lnTo>
                    <a:pt x="1400886" y="122897"/>
                  </a:lnTo>
                  <a:lnTo>
                    <a:pt x="1400835" y="87490"/>
                  </a:lnTo>
                  <a:lnTo>
                    <a:pt x="1383474" y="56438"/>
                  </a:lnTo>
                  <a:lnTo>
                    <a:pt x="1348867" y="41198"/>
                  </a:lnTo>
                  <a:lnTo>
                    <a:pt x="1301521" y="37960"/>
                  </a:lnTo>
                  <a:lnTo>
                    <a:pt x="1254188" y="35864"/>
                  </a:lnTo>
                  <a:lnTo>
                    <a:pt x="1206830" y="34912"/>
                  </a:lnTo>
                  <a:lnTo>
                    <a:pt x="1159446" y="35102"/>
                  </a:lnTo>
                  <a:lnTo>
                    <a:pt x="1112024" y="36436"/>
                  </a:lnTo>
                  <a:lnTo>
                    <a:pt x="1080884" y="47231"/>
                  </a:lnTo>
                  <a:lnTo>
                    <a:pt x="1062799" y="71577"/>
                  </a:lnTo>
                  <a:lnTo>
                    <a:pt x="1057770" y="102019"/>
                  </a:lnTo>
                  <a:lnTo>
                    <a:pt x="1065834" y="131064"/>
                  </a:lnTo>
                  <a:lnTo>
                    <a:pt x="1062837" y="182943"/>
                  </a:lnTo>
                  <a:lnTo>
                    <a:pt x="1060551" y="234810"/>
                  </a:lnTo>
                  <a:lnTo>
                    <a:pt x="1058989" y="286639"/>
                  </a:lnTo>
                  <a:lnTo>
                    <a:pt x="1058138" y="338467"/>
                  </a:lnTo>
                  <a:lnTo>
                    <a:pt x="1058011" y="390283"/>
                  </a:lnTo>
                  <a:lnTo>
                    <a:pt x="1058608" y="442099"/>
                  </a:lnTo>
                  <a:lnTo>
                    <a:pt x="1059929" y="493928"/>
                  </a:lnTo>
                  <a:lnTo>
                    <a:pt x="1061986" y="545757"/>
                  </a:lnTo>
                  <a:lnTo>
                    <a:pt x="1063904" y="581520"/>
                  </a:lnTo>
                  <a:lnTo>
                    <a:pt x="1033881" y="587235"/>
                  </a:lnTo>
                  <a:lnTo>
                    <a:pt x="993216" y="583539"/>
                  </a:lnTo>
                  <a:lnTo>
                    <a:pt x="952258" y="556031"/>
                  </a:lnTo>
                  <a:lnTo>
                    <a:pt x="928573" y="520738"/>
                  </a:lnTo>
                  <a:lnTo>
                    <a:pt x="915276" y="478155"/>
                  </a:lnTo>
                  <a:lnTo>
                    <a:pt x="909535" y="430923"/>
                  </a:lnTo>
                  <a:lnTo>
                    <a:pt x="908545" y="381635"/>
                  </a:lnTo>
                  <a:lnTo>
                    <a:pt x="909497" y="332879"/>
                  </a:lnTo>
                  <a:lnTo>
                    <a:pt x="909599" y="287274"/>
                  </a:lnTo>
                  <a:lnTo>
                    <a:pt x="894689" y="246176"/>
                  </a:lnTo>
                  <a:lnTo>
                    <a:pt x="862203" y="229997"/>
                  </a:lnTo>
                  <a:lnTo>
                    <a:pt x="825715" y="238480"/>
                  </a:lnTo>
                  <a:lnTo>
                    <a:pt x="798830" y="271373"/>
                  </a:lnTo>
                  <a:lnTo>
                    <a:pt x="786180" y="306755"/>
                  </a:lnTo>
                  <a:lnTo>
                    <a:pt x="770737" y="352336"/>
                  </a:lnTo>
                  <a:lnTo>
                    <a:pt x="752436" y="403860"/>
                  </a:lnTo>
                  <a:lnTo>
                    <a:pt x="731253" y="457022"/>
                  </a:lnTo>
                  <a:lnTo>
                    <a:pt x="707136" y="507555"/>
                  </a:lnTo>
                  <a:lnTo>
                    <a:pt x="680034" y="551167"/>
                  </a:lnTo>
                  <a:lnTo>
                    <a:pt x="649935" y="583565"/>
                  </a:lnTo>
                  <a:lnTo>
                    <a:pt x="640702" y="540842"/>
                  </a:lnTo>
                  <a:lnTo>
                    <a:pt x="637730" y="490067"/>
                  </a:lnTo>
                  <a:lnTo>
                    <a:pt x="639229" y="436257"/>
                  </a:lnTo>
                  <a:lnTo>
                    <a:pt x="643445" y="384378"/>
                  </a:lnTo>
                  <a:lnTo>
                    <a:pt x="648614" y="339394"/>
                  </a:lnTo>
                  <a:lnTo>
                    <a:pt x="652995" y="306311"/>
                  </a:lnTo>
                  <a:lnTo>
                    <a:pt x="647014" y="267258"/>
                  </a:lnTo>
                  <a:lnTo>
                    <a:pt x="623633" y="241033"/>
                  </a:lnTo>
                  <a:lnTo>
                    <a:pt x="592366" y="231165"/>
                  </a:lnTo>
                  <a:lnTo>
                    <a:pt x="562724" y="241160"/>
                  </a:lnTo>
                  <a:lnTo>
                    <a:pt x="544233" y="274523"/>
                  </a:lnTo>
                  <a:lnTo>
                    <a:pt x="540308" y="294982"/>
                  </a:lnTo>
                  <a:lnTo>
                    <a:pt x="533209" y="329653"/>
                  </a:lnTo>
                  <a:lnTo>
                    <a:pt x="522376" y="374230"/>
                  </a:lnTo>
                  <a:lnTo>
                    <a:pt x="507276" y="424408"/>
                  </a:lnTo>
                  <a:lnTo>
                    <a:pt x="487375" y="475869"/>
                  </a:lnTo>
                  <a:lnTo>
                    <a:pt x="462127" y="524281"/>
                  </a:lnTo>
                  <a:lnTo>
                    <a:pt x="430999" y="565353"/>
                  </a:lnTo>
                  <a:lnTo>
                    <a:pt x="420611" y="569328"/>
                  </a:lnTo>
                  <a:lnTo>
                    <a:pt x="378447" y="593242"/>
                  </a:lnTo>
                  <a:lnTo>
                    <a:pt x="334556" y="608838"/>
                  </a:lnTo>
                  <a:lnTo>
                    <a:pt x="290576" y="615403"/>
                  </a:lnTo>
                  <a:lnTo>
                    <a:pt x="248170" y="612241"/>
                  </a:lnTo>
                  <a:lnTo>
                    <a:pt x="208991" y="598614"/>
                  </a:lnTo>
                  <a:lnTo>
                    <a:pt x="174701" y="573824"/>
                  </a:lnTo>
                  <a:lnTo>
                    <a:pt x="146951" y="537133"/>
                  </a:lnTo>
                  <a:lnTo>
                    <a:pt x="127419" y="487845"/>
                  </a:lnTo>
                  <a:lnTo>
                    <a:pt x="117563" y="441972"/>
                  </a:lnTo>
                  <a:lnTo>
                    <a:pt x="112217" y="394500"/>
                  </a:lnTo>
                  <a:lnTo>
                    <a:pt x="111925" y="346570"/>
                  </a:lnTo>
                  <a:lnTo>
                    <a:pt x="117233" y="299351"/>
                  </a:lnTo>
                  <a:lnTo>
                    <a:pt x="128701" y="253974"/>
                  </a:lnTo>
                  <a:lnTo>
                    <a:pt x="162229" y="189052"/>
                  </a:lnTo>
                  <a:lnTo>
                    <a:pt x="188125" y="156768"/>
                  </a:lnTo>
                  <a:lnTo>
                    <a:pt x="218262" y="130924"/>
                  </a:lnTo>
                  <a:lnTo>
                    <a:pt x="251256" y="116293"/>
                  </a:lnTo>
                  <a:lnTo>
                    <a:pt x="285711" y="117602"/>
                  </a:lnTo>
                  <a:lnTo>
                    <a:pt x="320255" y="139611"/>
                  </a:lnTo>
                  <a:lnTo>
                    <a:pt x="353949" y="156108"/>
                  </a:lnTo>
                  <a:lnTo>
                    <a:pt x="410070" y="122783"/>
                  </a:lnTo>
                  <a:lnTo>
                    <a:pt x="399999" y="55029"/>
                  </a:lnTo>
                  <a:lnTo>
                    <a:pt x="362508" y="25501"/>
                  </a:lnTo>
                  <a:lnTo>
                    <a:pt x="322084" y="7391"/>
                  </a:lnTo>
                  <a:lnTo>
                    <a:pt x="279908" y="0"/>
                  </a:lnTo>
                  <a:lnTo>
                    <a:pt x="237096" y="2641"/>
                  </a:lnTo>
                  <a:lnTo>
                    <a:pt x="194830" y="14630"/>
                  </a:lnTo>
                  <a:lnTo>
                    <a:pt x="154254" y="35255"/>
                  </a:lnTo>
                  <a:lnTo>
                    <a:pt x="116522" y="63817"/>
                  </a:lnTo>
                  <a:lnTo>
                    <a:pt x="82588" y="99669"/>
                  </a:lnTo>
                  <a:lnTo>
                    <a:pt x="55003" y="139763"/>
                  </a:lnTo>
                  <a:lnTo>
                    <a:pt x="33413" y="183349"/>
                  </a:lnTo>
                  <a:lnTo>
                    <a:pt x="17462" y="229692"/>
                  </a:lnTo>
                  <a:lnTo>
                    <a:pt x="6807" y="278041"/>
                  </a:lnTo>
                  <a:lnTo>
                    <a:pt x="1104" y="327634"/>
                  </a:lnTo>
                  <a:lnTo>
                    <a:pt x="0" y="377723"/>
                  </a:lnTo>
                  <a:lnTo>
                    <a:pt x="3162" y="427558"/>
                  </a:lnTo>
                  <a:lnTo>
                    <a:pt x="9880" y="476275"/>
                  </a:lnTo>
                  <a:lnTo>
                    <a:pt x="20447" y="524484"/>
                  </a:lnTo>
                  <a:lnTo>
                    <a:pt x="35585" y="570826"/>
                  </a:lnTo>
                  <a:lnTo>
                    <a:pt x="56045" y="613968"/>
                  </a:lnTo>
                  <a:lnTo>
                    <a:pt x="82600" y="652564"/>
                  </a:lnTo>
                  <a:lnTo>
                    <a:pt x="115976" y="685266"/>
                  </a:lnTo>
                  <a:lnTo>
                    <a:pt x="156946" y="710742"/>
                  </a:lnTo>
                  <a:lnTo>
                    <a:pt x="201993" y="727176"/>
                  </a:lnTo>
                  <a:lnTo>
                    <a:pt x="249072" y="735317"/>
                  </a:lnTo>
                  <a:lnTo>
                    <a:pt x="297116" y="735749"/>
                  </a:lnTo>
                  <a:lnTo>
                    <a:pt x="345059" y="729094"/>
                  </a:lnTo>
                  <a:lnTo>
                    <a:pt x="391820" y="715962"/>
                  </a:lnTo>
                  <a:lnTo>
                    <a:pt x="436333" y="696925"/>
                  </a:lnTo>
                  <a:lnTo>
                    <a:pt x="473773" y="674839"/>
                  </a:lnTo>
                  <a:lnTo>
                    <a:pt x="478434" y="672452"/>
                  </a:lnTo>
                  <a:lnTo>
                    <a:pt x="518033" y="643102"/>
                  </a:lnTo>
                  <a:lnTo>
                    <a:pt x="545922" y="614413"/>
                  </a:lnTo>
                  <a:lnTo>
                    <a:pt x="561746" y="656450"/>
                  </a:lnTo>
                  <a:lnTo>
                    <a:pt x="584225" y="691375"/>
                  </a:lnTo>
                  <a:lnTo>
                    <a:pt x="614527" y="712863"/>
                  </a:lnTo>
                  <a:lnTo>
                    <a:pt x="653846" y="714603"/>
                  </a:lnTo>
                  <a:lnTo>
                    <a:pt x="690829" y="700151"/>
                  </a:lnTo>
                  <a:lnTo>
                    <a:pt x="724255" y="675919"/>
                  </a:lnTo>
                  <a:lnTo>
                    <a:pt x="754405" y="643597"/>
                  </a:lnTo>
                  <a:lnTo>
                    <a:pt x="781532" y="604939"/>
                  </a:lnTo>
                  <a:lnTo>
                    <a:pt x="805929" y="561632"/>
                  </a:lnTo>
                  <a:lnTo>
                    <a:pt x="812952" y="588810"/>
                  </a:lnTo>
                  <a:lnTo>
                    <a:pt x="834377" y="637616"/>
                  </a:lnTo>
                  <a:lnTo>
                    <a:pt x="889292" y="691426"/>
                  </a:lnTo>
                  <a:lnTo>
                    <a:pt x="933462" y="706907"/>
                  </a:lnTo>
                  <a:lnTo>
                    <a:pt x="980528" y="709726"/>
                  </a:lnTo>
                  <a:lnTo>
                    <a:pt x="1029055" y="704723"/>
                  </a:lnTo>
                  <a:lnTo>
                    <a:pt x="1077595" y="696734"/>
                  </a:lnTo>
                  <a:lnTo>
                    <a:pt x="1094486" y="694524"/>
                  </a:lnTo>
                  <a:lnTo>
                    <a:pt x="1101051" y="700189"/>
                  </a:lnTo>
                  <a:lnTo>
                    <a:pt x="1128483" y="706691"/>
                  </a:lnTo>
                  <a:lnTo>
                    <a:pt x="1155090" y="700608"/>
                  </a:lnTo>
                  <a:lnTo>
                    <a:pt x="1160754" y="701522"/>
                  </a:lnTo>
                  <a:lnTo>
                    <a:pt x="1166647" y="701890"/>
                  </a:lnTo>
                  <a:lnTo>
                    <a:pt x="1419504" y="664641"/>
                  </a:lnTo>
                  <a:lnTo>
                    <a:pt x="1450695" y="647598"/>
                  </a:lnTo>
                  <a:lnTo>
                    <a:pt x="1460347" y="616483"/>
                  </a:lnTo>
                  <a:close/>
                  <a:moveTo>
                    <a:pt x="1582115" y="2190458"/>
                  </a:moveTo>
                  <a:lnTo>
                    <a:pt x="1550898" y="2154529"/>
                  </a:lnTo>
                  <a:lnTo>
                    <a:pt x="1514221" y="2129485"/>
                  </a:lnTo>
                  <a:lnTo>
                    <a:pt x="1487449" y="2114004"/>
                  </a:lnTo>
                  <a:lnTo>
                    <a:pt x="1480058" y="2109406"/>
                  </a:lnTo>
                  <a:lnTo>
                    <a:pt x="1458722" y="2071230"/>
                  </a:lnTo>
                  <a:lnTo>
                    <a:pt x="1433296" y="1805279"/>
                  </a:lnTo>
                  <a:lnTo>
                    <a:pt x="1360817" y="1804924"/>
                  </a:lnTo>
                  <a:lnTo>
                    <a:pt x="1353121" y="1997786"/>
                  </a:lnTo>
                  <a:lnTo>
                    <a:pt x="1173403" y="2061349"/>
                  </a:lnTo>
                  <a:lnTo>
                    <a:pt x="1187538" y="2104974"/>
                  </a:lnTo>
                  <a:lnTo>
                    <a:pt x="1207414" y="2146490"/>
                  </a:lnTo>
                  <a:lnTo>
                    <a:pt x="1252969" y="2227300"/>
                  </a:lnTo>
                  <a:lnTo>
                    <a:pt x="1274495" y="2271357"/>
                  </a:lnTo>
                  <a:lnTo>
                    <a:pt x="1292529" y="2317115"/>
                  </a:lnTo>
                  <a:lnTo>
                    <a:pt x="1306537" y="2364168"/>
                  </a:lnTo>
                  <a:lnTo>
                    <a:pt x="1316012" y="2412111"/>
                  </a:lnTo>
                  <a:lnTo>
                    <a:pt x="1320469" y="2460510"/>
                  </a:lnTo>
                  <a:lnTo>
                    <a:pt x="1319390" y="2508974"/>
                  </a:lnTo>
                  <a:lnTo>
                    <a:pt x="1312291" y="2557068"/>
                  </a:lnTo>
                  <a:lnTo>
                    <a:pt x="1316126" y="2565235"/>
                  </a:lnTo>
                  <a:lnTo>
                    <a:pt x="1358442" y="2563304"/>
                  </a:lnTo>
                  <a:lnTo>
                    <a:pt x="1400810" y="2563380"/>
                  </a:lnTo>
                  <a:lnTo>
                    <a:pt x="1443126" y="2565463"/>
                  </a:lnTo>
                  <a:lnTo>
                    <a:pt x="1485303" y="2569540"/>
                  </a:lnTo>
                  <a:lnTo>
                    <a:pt x="1473949" y="2442553"/>
                  </a:lnTo>
                  <a:lnTo>
                    <a:pt x="1473352" y="2430653"/>
                  </a:lnTo>
                  <a:lnTo>
                    <a:pt x="1473555" y="2418804"/>
                  </a:lnTo>
                  <a:lnTo>
                    <a:pt x="1474965" y="2407043"/>
                  </a:lnTo>
                  <a:lnTo>
                    <a:pt x="1479867" y="2389555"/>
                  </a:lnTo>
                  <a:lnTo>
                    <a:pt x="1487398" y="2372944"/>
                  </a:lnTo>
                  <a:lnTo>
                    <a:pt x="1496542" y="2356967"/>
                  </a:lnTo>
                  <a:lnTo>
                    <a:pt x="1506308" y="2341359"/>
                  </a:lnTo>
                  <a:lnTo>
                    <a:pt x="1525485" y="2309634"/>
                  </a:lnTo>
                  <a:lnTo>
                    <a:pt x="1560550" y="2244280"/>
                  </a:lnTo>
                  <a:lnTo>
                    <a:pt x="1579156" y="2204161"/>
                  </a:lnTo>
                  <a:lnTo>
                    <a:pt x="1581277" y="2197341"/>
                  </a:lnTo>
                  <a:lnTo>
                    <a:pt x="1582115" y="2190458"/>
                  </a:lnTo>
                  <a:close/>
                  <a:moveTo>
                    <a:pt x="2752204" y="616483"/>
                  </a:moveTo>
                  <a:lnTo>
                    <a:pt x="2743263" y="582358"/>
                  </a:lnTo>
                  <a:lnTo>
                    <a:pt x="2718676" y="556272"/>
                  </a:lnTo>
                  <a:lnTo>
                    <a:pt x="2681389" y="549313"/>
                  </a:lnTo>
                  <a:lnTo>
                    <a:pt x="2469019" y="580593"/>
                  </a:lnTo>
                  <a:lnTo>
                    <a:pt x="2467241" y="546531"/>
                  </a:lnTo>
                  <a:lnTo>
                    <a:pt x="2465781" y="512470"/>
                  </a:lnTo>
                  <a:lnTo>
                    <a:pt x="2464625" y="478409"/>
                  </a:lnTo>
                  <a:lnTo>
                    <a:pt x="2463800" y="444347"/>
                  </a:lnTo>
                  <a:lnTo>
                    <a:pt x="2508161" y="444588"/>
                  </a:lnTo>
                  <a:lnTo>
                    <a:pt x="2552433" y="443026"/>
                  </a:lnTo>
                  <a:lnTo>
                    <a:pt x="2596654" y="439623"/>
                  </a:lnTo>
                  <a:lnTo>
                    <a:pt x="2640863" y="434314"/>
                  </a:lnTo>
                  <a:lnTo>
                    <a:pt x="2680335" y="416077"/>
                  </a:lnTo>
                  <a:lnTo>
                    <a:pt x="2697251" y="374510"/>
                  </a:lnTo>
                  <a:lnTo>
                    <a:pt x="2692806" y="352336"/>
                  </a:lnTo>
                  <a:lnTo>
                    <a:pt x="2680487" y="332130"/>
                  </a:lnTo>
                  <a:lnTo>
                    <a:pt x="2662440" y="318173"/>
                  </a:lnTo>
                  <a:lnTo>
                    <a:pt x="2640863" y="314706"/>
                  </a:lnTo>
                  <a:lnTo>
                    <a:pt x="2596540" y="320014"/>
                  </a:lnTo>
                  <a:lnTo>
                    <a:pt x="2552204" y="323418"/>
                  </a:lnTo>
                  <a:lnTo>
                    <a:pt x="2507805" y="324980"/>
                  </a:lnTo>
                  <a:lnTo>
                    <a:pt x="2463330" y="324726"/>
                  </a:lnTo>
                  <a:lnTo>
                    <a:pt x="2464079" y="282219"/>
                  </a:lnTo>
                  <a:lnTo>
                    <a:pt x="2465311" y="239687"/>
                  </a:lnTo>
                  <a:lnTo>
                    <a:pt x="2467038" y="197142"/>
                  </a:lnTo>
                  <a:lnTo>
                    <a:pt x="2469261" y="154584"/>
                  </a:lnTo>
                  <a:lnTo>
                    <a:pt x="2512149" y="154749"/>
                  </a:lnTo>
                  <a:lnTo>
                    <a:pt x="2555011" y="155829"/>
                  </a:lnTo>
                  <a:lnTo>
                    <a:pt x="2597874" y="157848"/>
                  </a:lnTo>
                  <a:lnTo>
                    <a:pt x="2640736" y="160820"/>
                  </a:lnTo>
                  <a:lnTo>
                    <a:pt x="2675445" y="151180"/>
                  </a:lnTo>
                  <a:lnTo>
                    <a:pt x="2692755" y="122897"/>
                  </a:lnTo>
                  <a:lnTo>
                    <a:pt x="2692704" y="87490"/>
                  </a:lnTo>
                  <a:lnTo>
                    <a:pt x="2675344" y="56438"/>
                  </a:lnTo>
                  <a:lnTo>
                    <a:pt x="2640736" y="41198"/>
                  </a:lnTo>
                  <a:lnTo>
                    <a:pt x="2593390" y="37960"/>
                  </a:lnTo>
                  <a:lnTo>
                    <a:pt x="2546045" y="35864"/>
                  </a:lnTo>
                  <a:lnTo>
                    <a:pt x="2498687" y="34912"/>
                  </a:lnTo>
                  <a:lnTo>
                    <a:pt x="2451303" y="35102"/>
                  </a:lnTo>
                  <a:lnTo>
                    <a:pt x="2403894" y="36436"/>
                  </a:lnTo>
                  <a:lnTo>
                    <a:pt x="2372753" y="47231"/>
                  </a:lnTo>
                  <a:lnTo>
                    <a:pt x="2354656" y="71577"/>
                  </a:lnTo>
                  <a:lnTo>
                    <a:pt x="2349627" y="102019"/>
                  </a:lnTo>
                  <a:lnTo>
                    <a:pt x="2357691" y="131064"/>
                  </a:lnTo>
                  <a:lnTo>
                    <a:pt x="2354694" y="182943"/>
                  </a:lnTo>
                  <a:lnTo>
                    <a:pt x="2352421" y="234810"/>
                  </a:lnTo>
                  <a:lnTo>
                    <a:pt x="2350846" y="286639"/>
                  </a:lnTo>
                  <a:lnTo>
                    <a:pt x="2349995" y="338467"/>
                  </a:lnTo>
                  <a:lnTo>
                    <a:pt x="2349868" y="390283"/>
                  </a:lnTo>
                  <a:lnTo>
                    <a:pt x="2350465" y="442099"/>
                  </a:lnTo>
                  <a:lnTo>
                    <a:pt x="2351786" y="493928"/>
                  </a:lnTo>
                  <a:lnTo>
                    <a:pt x="2353424" y="535393"/>
                  </a:lnTo>
                  <a:lnTo>
                    <a:pt x="2319947" y="543394"/>
                  </a:lnTo>
                  <a:lnTo>
                    <a:pt x="2289327" y="564299"/>
                  </a:lnTo>
                  <a:lnTo>
                    <a:pt x="2251189" y="586752"/>
                  </a:lnTo>
                  <a:lnTo>
                    <a:pt x="2213000" y="597687"/>
                  </a:lnTo>
                  <a:lnTo>
                    <a:pt x="2182215" y="583971"/>
                  </a:lnTo>
                  <a:lnTo>
                    <a:pt x="2172131" y="557390"/>
                  </a:lnTo>
                  <a:lnTo>
                    <a:pt x="2169858" y="521119"/>
                  </a:lnTo>
                  <a:lnTo>
                    <a:pt x="2171725" y="484124"/>
                  </a:lnTo>
                  <a:lnTo>
                    <a:pt x="2174100" y="455320"/>
                  </a:lnTo>
                  <a:lnTo>
                    <a:pt x="2180259" y="408482"/>
                  </a:lnTo>
                  <a:lnTo>
                    <a:pt x="2189657" y="355866"/>
                  </a:lnTo>
                  <a:lnTo>
                    <a:pt x="2196947" y="301752"/>
                  </a:lnTo>
                  <a:lnTo>
                    <a:pt x="2196782" y="250456"/>
                  </a:lnTo>
                  <a:lnTo>
                    <a:pt x="2183815" y="206260"/>
                  </a:lnTo>
                  <a:lnTo>
                    <a:pt x="2140166" y="159181"/>
                  </a:lnTo>
                  <a:lnTo>
                    <a:pt x="2116290" y="154419"/>
                  </a:lnTo>
                  <a:lnTo>
                    <a:pt x="2091436" y="160489"/>
                  </a:lnTo>
                  <a:lnTo>
                    <a:pt x="2039962" y="199986"/>
                  </a:lnTo>
                  <a:lnTo>
                    <a:pt x="2013927" y="230860"/>
                  </a:lnTo>
                  <a:lnTo>
                    <a:pt x="1988096" y="267436"/>
                  </a:lnTo>
                  <a:lnTo>
                    <a:pt x="1962746" y="308444"/>
                  </a:lnTo>
                  <a:lnTo>
                    <a:pt x="1938172" y="352615"/>
                  </a:lnTo>
                  <a:lnTo>
                    <a:pt x="1914677" y="398665"/>
                  </a:lnTo>
                  <a:lnTo>
                    <a:pt x="1892554" y="445300"/>
                  </a:lnTo>
                  <a:lnTo>
                    <a:pt x="1882419" y="386168"/>
                  </a:lnTo>
                  <a:lnTo>
                    <a:pt x="1871205" y="336219"/>
                  </a:lnTo>
                  <a:lnTo>
                    <a:pt x="1851456" y="290220"/>
                  </a:lnTo>
                  <a:lnTo>
                    <a:pt x="1819389" y="256654"/>
                  </a:lnTo>
                  <a:lnTo>
                    <a:pt x="1771192" y="244017"/>
                  </a:lnTo>
                  <a:lnTo>
                    <a:pt x="1727619" y="255701"/>
                  </a:lnTo>
                  <a:lnTo>
                    <a:pt x="1692211" y="284454"/>
                  </a:lnTo>
                  <a:lnTo>
                    <a:pt x="1662595" y="322567"/>
                  </a:lnTo>
                  <a:lnTo>
                    <a:pt x="1630070" y="372160"/>
                  </a:lnTo>
                  <a:lnTo>
                    <a:pt x="1611642" y="402005"/>
                  </a:lnTo>
                  <a:lnTo>
                    <a:pt x="1612823" y="267957"/>
                  </a:lnTo>
                  <a:lnTo>
                    <a:pt x="1601419" y="231000"/>
                  </a:lnTo>
                  <a:lnTo>
                    <a:pt x="1573606" y="212509"/>
                  </a:lnTo>
                  <a:lnTo>
                    <a:pt x="1540230" y="212509"/>
                  </a:lnTo>
                  <a:lnTo>
                    <a:pt x="1512100" y="230987"/>
                  </a:lnTo>
                  <a:lnTo>
                    <a:pt x="1500047" y="267957"/>
                  </a:lnTo>
                  <a:lnTo>
                    <a:pt x="1496517" y="669099"/>
                  </a:lnTo>
                  <a:lnTo>
                    <a:pt x="1510639" y="709891"/>
                  </a:lnTo>
                  <a:lnTo>
                    <a:pt x="1543888" y="726490"/>
                  </a:lnTo>
                  <a:lnTo>
                    <a:pt x="1581137" y="718362"/>
                  </a:lnTo>
                  <a:lnTo>
                    <a:pt x="1607273" y="684999"/>
                  </a:lnTo>
                  <a:lnTo>
                    <a:pt x="1615478" y="662279"/>
                  </a:lnTo>
                  <a:lnTo>
                    <a:pt x="1630972" y="621779"/>
                  </a:lnTo>
                  <a:lnTo>
                    <a:pt x="1651812" y="570064"/>
                  </a:lnTo>
                  <a:lnTo>
                    <a:pt x="1676120" y="513715"/>
                  </a:lnTo>
                  <a:lnTo>
                    <a:pt x="1701939" y="459257"/>
                  </a:lnTo>
                  <a:lnTo>
                    <a:pt x="1727377" y="413258"/>
                  </a:lnTo>
                  <a:lnTo>
                    <a:pt x="1750491" y="382282"/>
                  </a:lnTo>
                  <a:lnTo>
                    <a:pt x="1769402" y="372872"/>
                  </a:lnTo>
                  <a:lnTo>
                    <a:pt x="1779168" y="390829"/>
                  </a:lnTo>
                  <a:lnTo>
                    <a:pt x="1786902" y="433628"/>
                  </a:lnTo>
                  <a:lnTo>
                    <a:pt x="1792732" y="491883"/>
                  </a:lnTo>
                  <a:lnTo>
                    <a:pt x="1796808" y="556209"/>
                  </a:lnTo>
                  <a:lnTo>
                    <a:pt x="1799285" y="617207"/>
                  </a:lnTo>
                  <a:lnTo>
                    <a:pt x="1800313" y="665480"/>
                  </a:lnTo>
                  <a:lnTo>
                    <a:pt x="1800034" y="691654"/>
                  </a:lnTo>
                  <a:lnTo>
                    <a:pt x="1807870" y="725843"/>
                  </a:lnTo>
                  <a:lnTo>
                    <a:pt x="1831682" y="745121"/>
                  </a:lnTo>
                  <a:lnTo>
                    <a:pt x="1862670" y="748906"/>
                  </a:lnTo>
                  <a:lnTo>
                    <a:pt x="1891982" y="736587"/>
                  </a:lnTo>
                  <a:lnTo>
                    <a:pt x="1910803" y="707555"/>
                  </a:lnTo>
                  <a:lnTo>
                    <a:pt x="1927479" y="653402"/>
                  </a:lnTo>
                  <a:lnTo>
                    <a:pt x="1946186" y="600430"/>
                  </a:lnTo>
                  <a:lnTo>
                    <a:pt x="1966493" y="548119"/>
                  </a:lnTo>
                  <a:lnTo>
                    <a:pt x="1998395" y="471055"/>
                  </a:lnTo>
                  <a:lnTo>
                    <a:pt x="2020150" y="421678"/>
                  </a:lnTo>
                  <a:lnTo>
                    <a:pt x="2040039" y="383552"/>
                  </a:lnTo>
                  <a:lnTo>
                    <a:pt x="2065820" y="343065"/>
                  </a:lnTo>
                  <a:lnTo>
                    <a:pt x="2061362" y="388124"/>
                  </a:lnTo>
                  <a:lnTo>
                    <a:pt x="2059266" y="433654"/>
                  </a:lnTo>
                  <a:lnTo>
                    <a:pt x="2058847" y="476948"/>
                  </a:lnTo>
                  <a:lnTo>
                    <a:pt x="2059432" y="515289"/>
                  </a:lnTo>
                  <a:lnTo>
                    <a:pt x="2064588" y="570623"/>
                  </a:lnTo>
                  <a:lnTo>
                    <a:pt x="2076627" y="615835"/>
                  </a:lnTo>
                  <a:lnTo>
                    <a:pt x="2094852" y="651433"/>
                  </a:lnTo>
                  <a:lnTo>
                    <a:pt x="2146935" y="695629"/>
                  </a:lnTo>
                  <a:lnTo>
                    <a:pt x="2215108" y="707021"/>
                  </a:lnTo>
                  <a:lnTo>
                    <a:pt x="2253450" y="701611"/>
                  </a:lnTo>
                  <a:lnTo>
                    <a:pt x="2293670" y="689432"/>
                  </a:lnTo>
                  <a:lnTo>
                    <a:pt x="2335034" y="670966"/>
                  </a:lnTo>
                  <a:lnTo>
                    <a:pt x="2362111" y="655243"/>
                  </a:lnTo>
                  <a:lnTo>
                    <a:pt x="2370810" y="681101"/>
                  </a:lnTo>
                  <a:lnTo>
                    <a:pt x="2392921" y="700189"/>
                  </a:lnTo>
                  <a:lnTo>
                    <a:pt x="2420340" y="706691"/>
                  </a:lnTo>
                  <a:lnTo>
                    <a:pt x="2446947" y="700608"/>
                  </a:lnTo>
                  <a:lnTo>
                    <a:pt x="2452611" y="701522"/>
                  </a:lnTo>
                  <a:lnTo>
                    <a:pt x="2458504" y="701890"/>
                  </a:lnTo>
                  <a:lnTo>
                    <a:pt x="2711373" y="664641"/>
                  </a:lnTo>
                  <a:lnTo>
                    <a:pt x="2742552" y="647598"/>
                  </a:lnTo>
                  <a:lnTo>
                    <a:pt x="2752204" y="61648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5"/>
            <p:cNvSpPr/>
            <p:nvPr/>
          </p:nvSpPr>
          <p:spPr>
            <a:xfrm>
              <a:off x="4345920" y="2538720"/>
              <a:ext cx="1225800" cy="1272960"/>
            </a:xfrm>
            <a:custGeom>
              <a:avLst/>
              <a:gdLst/>
              <a:ahLst/>
              <a:cxnLst/>
              <a:rect l="l" t="t" r="r" b="b"/>
              <a:pathLst>
                <a:path w="1226185" h="1273175">
                  <a:moveTo>
                    <a:pt x="464172" y="452132"/>
                  </a:moveTo>
                  <a:lnTo>
                    <a:pt x="463715" y="444881"/>
                  </a:lnTo>
                  <a:lnTo>
                    <a:pt x="460895" y="438848"/>
                  </a:lnTo>
                  <a:lnTo>
                    <a:pt x="462876" y="431723"/>
                  </a:lnTo>
                  <a:lnTo>
                    <a:pt x="431266" y="388899"/>
                  </a:lnTo>
                  <a:lnTo>
                    <a:pt x="415531" y="373519"/>
                  </a:lnTo>
                  <a:lnTo>
                    <a:pt x="415531" y="442671"/>
                  </a:lnTo>
                  <a:lnTo>
                    <a:pt x="393255" y="484987"/>
                  </a:lnTo>
                  <a:lnTo>
                    <a:pt x="369887" y="526630"/>
                  </a:lnTo>
                  <a:lnTo>
                    <a:pt x="345363" y="567626"/>
                  </a:lnTo>
                  <a:lnTo>
                    <a:pt x="319709" y="607961"/>
                  </a:lnTo>
                  <a:lnTo>
                    <a:pt x="317601" y="611187"/>
                  </a:lnTo>
                  <a:lnTo>
                    <a:pt x="316395" y="614387"/>
                  </a:lnTo>
                  <a:lnTo>
                    <a:pt x="315950" y="617461"/>
                  </a:lnTo>
                  <a:lnTo>
                    <a:pt x="311175" y="621284"/>
                  </a:lnTo>
                  <a:lnTo>
                    <a:pt x="307962" y="627189"/>
                  </a:lnTo>
                  <a:lnTo>
                    <a:pt x="313055" y="791667"/>
                  </a:lnTo>
                  <a:lnTo>
                    <a:pt x="257568" y="794321"/>
                  </a:lnTo>
                  <a:lnTo>
                    <a:pt x="202057" y="795769"/>
                  </a:lnTo>
                  <a:lnTo>
                    <a:pt x="201015" y="750227"/>
                  </a:lnTo>
                  <a:lnTo>
                    <a:pt x="200431" y="704710"/>
                  </a:lnTo>
                  <a:lnTo>
                    <a:pt x="199720" y="659180"/>
                  </a:lnTo>
                  <a:lnTo>
                    <a:pt x="198335" y="613613"/>
                  </a:lnTo>
                  <a:lnTo>
                    <a:pt x="198183" y="609650"/>
                  </a:lnTo>
                  <a:lnTo>
                    <a:pt x="197205" y="606234"/>
                  </a:lnTo>
                  <a:lnTo>
                    <a:pt x="195694" y="603300"/>
                  </a:lnTo>
                  <a:lnTo>
                    <a:pt x="195084" y="601586"/>
                  </a:lnTo>
                  <a:lnTo>
                    <a:pt x="172859" y="556044"/>
                  </a:lnTo>
                  <a:lnTo>
                    <a:pt x="149491" y="511086"/>
                  </a:lnTo>
                  <a:lnTo>
                    <a:pt x="124282" y="464223"/>
                  </a:lnTo>
                  <a:lnTo>
                    <a:pt x="101384" y="421855"/>
                  </a:lnTo>
                  <a:lnTo>
                    <a:pt x="77698" y="377050"/>
                  </a:lnTo>
                  <a:lnTo>
                    <a:pt x="54965" y="331762"/>
                  </a:lnTo>
                  <a:lnTo>
                    <a:pt x="82410" y="317169"/>
                  </a:lnTo>
                  <a:lnTo>
                    <a:pt x="91605" y="312407"/>
                  </a:lnTo>
                  <a:lnTo>
                    <a:pt x="98920" y="332117"/>
                  </a:lnTo>
                  <a:lnTo>
                    <a:pt x="107861" y="351015"/>
                  </a:lnTo>
                  <a:lnTo>
                    <a:pt x="117525" y="369595"/>
                  </a:lnTo>
                  <a:lnTo>
                    <a:pt x="127025" y="388353"/>
                  </a:lnTo>
                  <a:lnTo>
                    <a:pt x="140893" y="400151"/>
                  </a:lnTo>
                  <a:lnTo>
                    <a:pt x="157505" y="397040"/>
                  </a:lnTo>
                  <a:lnTo>
                    <a:pt x="169176" y="383578"/>
                  </a:lnTo>
                  <a:lnTo>
                    <a:pt x="168186" y="364286"/>
                  </a:lnTo>
                  <a:lnTo>
                    <a:pt x="159842" y="347980"/>
                  </a:lnTo>
                  <a:lnTo>
                    <a:pt x="151244" y="331762"/>
                  </a:lnTo>
                  <a:lnTo>
                    <a:pt x="143395" y="315429"/>
                  </a:lnTo>
                  <a:lnTo>
                    <a:pt x="142290" y="312407"/>
                  </a:lnTo>
                  <a:lnTo>
                    <a:pt x="137083" y="298246"/>
                  </a:lnTo>
                  <a:lnTo>
                    <a:pt x="136309" y="295643"/>
                  </a:lnTo>
                  <a:lnTo>
                    <a:pt x="135178" y="293484"/>
                  </a:lnTo>
                  <a:lnTo>
                    <a:pt x="133883" y="291528"/>
                  </a:lnTo>
                  <a:lnTo>
                    <a:pt x="148958" y="284581"/>
                  </a:lnTo>
                  <a:lnTo>
                    <a:pt x="164160" y="277863"/>
                  </a:lnTo>
                  <a:lnTo>
                    <a:pt x="179514" y="271437"/>
                  </a:lnTo>
                  <a:lnTo>
                    <a:pt x="195046" y="265328"/>
                  </a:lnTo>
                  <a:lnTo>
                    <a:pt x="195630" y="284581"/>
                  </a:lnTo>
                  <a:lnTo>
                    <a:pt x="196189" y="301053"/>
                  </a:lnTo>
                  <a:lnTo>
                    <a:pt x="196824" y="317169"/>
                  </a:lnTo>
                  <a:lnTo>
                    <a:pt x="197599" y="334264"/>
                  </a:lnTo>
                  <a:lnTo>
                    <a:pt x="205879" y="351472"/>
                  </a:lnTo>
                  <a:lnTo>
                    <a:pt x="222554" y="357238"/>
                  </a:lnTo>
                  <a:lnTo>
                    <a:pt x="238658" y="351523"/>
                  </a:lnTo>
                  <a:lnTo>
                    <a:pt x="245262" y="334264"/>
                  </a:lnTo>
                  <a:lnTo>
                    <a:pt x="243090" y="279908"/>
                  </a:lnTo>
                  <a:lnTo>
                    <a:pt x="242684" y="265328"/>
                  </a:lnTo>
                  <a:lnTo>
                    <a:pt x="241579" y="225513"/>
                  </a:lnTo>
                  <a:lnTo>
                    <a:pt x="240322" y="171119"/>
                  </a:lnTo>
                  <a:lnTo>
                    <a:pt x="238899" y="116738"/>
                  </a:lnTo>
                  <a:lnTo>
                    <a:pt x="236880" y="62357"/>
                  </a:lnTo>
                  <a:lnTo>
                    <a:pt x="244513" y="62115"/>
                  </a:lnTo>
                  <a:lnTo>
                    <a:pt x="252145" y="61963"/>
                  </a:lnTo>
                  <a:lnTo>
                    <a:pt x="267449" y="61950"/>
                  </a:lnTo>
                  <a:lnTo>
                    <a:pt x="316103" y="447268"/>
                  </a:lnTo>
                  <a:lnTo>
                    <a:pt x="325691" y="464223"/>
                  </a:lnTo>
                  <a:lnTo>
                    <a:pt x="342785" y="469938"/>
                  </a:lnTo>
                  <a:lnTo>
                    <a:pt x="358470" y="464324"/>
                  </a:lnTo>
                  <a:lnTo>
                    <a:pt x="363766" y="447268"/>
                  </a:lnTo>
                  <a:lnTo>
                    <a:pt x="355688" y="383273"/>
                  </a:lnTo>
                  <a:lnTo>
                    <a:pt x="371500" y="397217"/>
                  </a:lnTo>
                  <a:lnTo>
                    <a:pt x="386740" y="411772"/>
                  </a:lnTo>
                  <a:lnTo>
                    <a:pt x="401408" y="426935"/>
                  </a:lnTo>
                  <a:lnTo>
                    <a:pt x="415531" y="442671"/>
                  </a:lnTo>
                  <a:lnTo>
                    <a:pt x="415531" y="373519"/>
                  </a:lnTo>
                  <a:lnTo>
                    <a:pt x="404850" y="363080"/>
                  </a:lnTo>
                  <a:lnTo>
                    <a:pt x="376821" y="339039"/>
                  </a:lnTo>
                  <a:lnTo>
                    <a:pt x="347268" y="316674"/>
                  </a:lnTo>
                  <a:lnTo>
                    <a:pt x="315099" y="61899"/>
                  </a:lnTo>
                  <a:lnTo>
                    <a:pt x="313334" y="47815"/>
                  </a:lnTo>
                  <a:lnTo>
                    <a:pt x="311797" y="44170"/>
                  </a:lnTo>
                  <a:lnTo>
                    <a:pt x="309702" y="41084"/>
                  </a:lnTo>
                  <a:lnTo>
                    <a:pt x="308775" y="31750"/>
                  </a:lnTo>
                  <a:lnTo>
                    <a:pt x="304660" y="23355"/>
                  </a:lnTo>
                  <a:lnTo>
                    <a:pt x="297357" y="17208"/>
                  </a:lnTo>
                  <a:lnTo>
                    <a:pt x="286854" y="14643"/>
                  </a:lnTo>
                  <a:lnTo>
                    <a:pt x="268122" y="14262"/>
                  </a:lnTo>
                  <a:lnTo>
                    <a:pt x="249453" y="14287"/>
                  </a:lnTo>
                  <a:lnTo>
                    <a:pt x="209842" y="16510"/>
                  </a:lnTo>
                  <a:lnTo>
                    <a:pt x="188302" y="40119"/>
                  </a:lnTo>
                  <a:lnTo>
                    <a:pt x="190296" y="83883"/>
                  </a:lnTo>
                  <a:lnTo>
                    <a:pt x="191731" y="127647"/>
                  </a:lnTo>
                  <a:lnTo>
                    <a:pt x="192824" y="171437"/>
                  </a:lnTo>
                  <a:lnTo>
                    <a:pt x="193789" y="215226"/>
                  </a:lnTo>
                  <a:lnTo>
                    <a:pt x="146850" y="233705"/>
                  </a:lnTo>
                  <a:lnTo>
                    <a:pt x="101142" y="254520"/>
                  </a:lnTo>
                  <a:lnTo>
                    <a:pt x="56222" y="277139"/>
                  </a:lnTo>
                  <a:lnTo>
                    <a:pt x="11696" y="301053"/>
                  </a:lnTo>
                  <a:lnTo>
                    <a:pt x="0" y="320065"/>
                  </a:lnTo>
                  <a:lnTo>
                    <a:pt x="1193" y="327228"/>
                  </a:lnTo>
                  <a:lnTo>
                    <a:pt x="26543" y="381889"/>
                  </a:lnTo>
                  <a:lnTo>
                    <a:pt x="51269" y="429425"/>
                  </a:lnTo>
                  <a:lnTo>
                    <a:pt x="70053" y="464324"/>
                  </a:lnTo>
                  <a:lnTo>
                    <a:pt x="102158" y="523786"/>
                  </a:lnTo>
                  <a:lnTo>
                    <a:pt x="127088" y="571233"/>
                  </a:lnTo>
                  <a:lnTo>
                    <a:pt x="150837" y="619264"/>
                  </a:lnTo>
                  <a:lnTo>
                    <a:pt x="152082" y="663473"/>
                  </a:lnTo>
                  <a:lnTo>
                    <a:pt x="152768" y="707656"/>
                  </a:lnTo>
                  <a:lnTo>
                    <a:pt x="153365" y="751840"/>
                  </a:lnTo>
                  <a:lnTo>
                    <a:pt x="154381" y="796036"/>
                  </a:lnTo>
                  <a:lnTo>
                    <a:pt x="152781" y="796023"/>
                  </a:lnTo>
                  <a:lnTo>
                    <a:pt x="151180" y="796061"/>
                  </a:lnTo>
                  <a:lnTo>
                    <a:pt x="140741" y="796010"/>
                  </a:lnTo>
                  <a:lnTo>
                    <a:pt x="134543" y="799985"/>
                  </a:lnTo>
                  <a:lnTo>
                    <a:pt x="130797" y="805586"/>
                  </a:lnTo>
                  <a:lnTo>
                    <a:pt x="124510" y="809129"/>
                  </a:lnTo>
                  <a:lnTo>
                    <a:pt x="120180" y="815721"/>
                  </a:lnTo>
                  <a:lnTo>
                    <a:pt x="128866" y="940231"/>
                  </a:lnTo>
                  <a:lnTo>
                    <a:pt x="131419" y="977176"/>
                  </a:lnTo>
                  <a:lnTo>
                    <a:pt x="134848" y="1027760"/>
                  </a:lnTo>
                  <a:lnTo>
                    <a:pt x="138163" y="1078357"/>
                  </a:lnTo>
                  <a:lnTo>
                    <a:pt x="141338" y="1128953"/>
                  </a:lnTo>
                  <a:lnTo>
                    <a:pt x="144449" y="1181849"/>
                  </a:lnTo>
                  <a:lnTo>
                    <a:pt x="147104" y="1230210"/>
                  </a:lnTo>
                  <a:lnTo>
                    <a:pt x="155448" y="1247406"/>
                  </a:lnTo>
                  <a:lnTo>
                    <a:pt x="172135" y="1253172"/>
                  </a:lnTo>
                  <a:lnTo>
                    <a:pt x="188214" y="1247457"/>
                  </a:lnTo>
                  <a:lnTo>
                    <a:pt x="194767" y="1230210"/>
                  </a:lnTo>
                  <a:lnTo>
                    <a:pt x="192125" y="1181849"/>
                  </a:lnTo>
                  <a:lnTo>
                    <a:pt x="189293" y="1133500"/>
                  </a:lnTo>
                  <a:lnTo>
                    <a:pt x="186270" y="1085176"/>
                  </a:lnTo>
                  <a:lnTo>
                    <a:pt x="183121" y="1036853"/>
                  </a:lnTo>
                  <a:lnTo>
                    <a:pt x="179870" y="988542"/>
                  </a:lnTo>
                  <a:lnTo>
                    <a:pt x="176530" y="940231"/>
                  </a:lnTo>
                  <a:lnTo>
                    <a:pt x="169786" y="843610"/>
                  </a:lnTo>
                  <a:lnTo>
                    <a:pt x="213664" y="843114"/>
                  </a:lnTo>
                  <a:lnTo>
                    <a:pt x="257467" y="841870"/>
                  </a:lnTo>
                  <a:lnTo>
                    <a:pt x="301244" y="839863"/>
                  </a:lnTo>
                  <a:lnTo>
                    <a:pt x="345033" y="837107"/>
                  </a:lnTo>
                  <a:lnTo>
                    <a:pt x="347154" y="888669"/>
                  </a:lnTo>
                  <a:lnTo>
                    <a:pt x="348869" y="940231"/>
                  </a:lnTo>
                  <a:lnTo>
                    <a:pt x="350329" y="991793"/>
                  </a:lnTo>
                  <a:lnTo>
                    <a:pt x="351688" y="1043368"/>
                  </a:lnTo>
                  <a:lnTo>
                    <a:pt x="353072" y="1094943"/>
                  </a:lnTo>
                  <a:lnTo>
                    <a:pt x="354647" y="1146517"/>
                  </a:lnTo>
                  <a:lnTo>
                    <a:pt x="356552" y="1198079"/>
                  </a:lnTo>
                  <a:lnTo>
                    <a:pt x="358940" y="1249616"/>
                  </a:lnTo>
                  <a:lnTo>
                    <a:pt x="383959" y="1272578"/>
                  </a:lnTo>
                  <a:lnTo>
                    <a:pt x="400050" y="1266875"/>
                  </a:lnTo>
                  <a:lnTo>
                    <a:pt x="406603" y="1249616"/>
                  </a:lnTo>
                  <a:lnTo>
                    <a:pt x="404342" y="1200975"/>
                  </a:lnTo>
                  <a:lnTo>
                    <a:pt x="402526" y="1152321"/>
                  </a:lnTo>
                  <a:lnTo>
                    <a:pt x="401015" y="1103668"/>
                  </a:lnTo>
                  <a:lnTo>
                    <a:pt x="399694" y="1055001"/>
                  </a:lnTo>
                  <a:lnTo>
                    <a:pt x="398437" y="1006322"/>
                  </a:lnTo>
                  <a:lnTo>
                    <a:pt x="397116" y="957656"/>
                  </a:lnTo>
                  <a:lnTo>
                    <a:pt x="395605" y="909002"/>
                  </a:lnTo>
                  <a:lnTo>
                    <a:pt x="393776" y="860348"/>
                  </a:lnTo>
                  <a:lnTo>
                    <a:pt x="392696" y="837107"/>
                  </a:lnTo>
                  <a:lnTo>
                    <a:pt x="391388" y="808913"/>
                  </a:lnTo>
                  <a:lnTo>
                    <a:pt x="386181" y="796036"/>
                  </a:lnTo>
                  <a:lnTo>
                    <a:pt x="385965" y="795769"/>
                  </a:lnTo>
                  <a:lnTo>
                    <a:pt x="382854" y="792060"/>
                  </a:lnTo>
                  <a:lnTo>
                    <a:pt x="376301" y="788644"/>
                  </a:lnTo>
                  <a:lnTo>
                    <a:pt x="373189" y="788352"/>
                  </a:lnTo>
                  <a:lnTo>
                    <a:pt x="367703" y="787857"/>
                  </a:lnTo>
                  <a:lnTo>
                    <a:pt x="365340" y="788047"/>
                  </a:lnTo>
                  <a:lnTo>
                    <a:pt x="362966" y="788174"/>
                  </a:lnTo>
                  <a:lnTo>
                    <a:pt x="360603" y="788352"/>
                  </a:lnTo>
                  <a:lnTo>
                    <a:pt x="355955" y="637476"/>
                  </a:lnTo>
                  <a:lnTo>
                    <a:pt x="357720" y="635977"/>
                  </a:lnTo>
                  <a:lnTo>
                    <a:pt x="359410" y="634250"/>
                  </a:lnTo>
                  <a:lnTo>
                    <a:pt x="387591" y="590003"/>
                  </a:lnTo>
                  <a:lnTo>
                    <a:pt x="413080" y="547268"/>
                  </a:lnTo>
                  <a:lnTo>
                    <a:pt x="437349" y="503821"/>
                  </a:lnTo>
                  <a:lnTo>
                    <a:pt x="460387" y="459651"/>
                  </a:lnTo>
                  <a:lnTo>
                    <a:pt x="464172" y="452132"/>
                  </a:lnTo>
                  <a:close/>
                  <a:moveTo>
                    <a:pt x="1225664" y="342722"/>
                  </a:moveTo>
                  <a:lnTo>
                    <a:pt x="1224381" y="329907"/>
                  </a:lnTo>
                  <a:lnTo>
                    <a:pt x="1214501" y="319278"/>
                  </a:lnTo>
                  <a:lnTo>
                    <a:pt x="1211440" y="317500"/>
                  </a:lnTo>
                  <a:lnTo>
                    <a:pt x="1168361" y="292455"/>
                  </a:lnTo>
                  <a:lnTo>
                    <a:pt x="1164856" y="290360"/>
                  </a:lnTo>
                  <a:lnTo>
                    <a:pt x="1164856" y="345338"/>
                  </a:lnTo>
                  <a:lnTo>
                    <a:pt x="1141831" y="386664"/>
                  </a:lnTo>
                  <a:lnTo>
                    <a:pt x="1117358" y="427139"/>
                  </a:lnTo>
                  <a:lnTo>
                    <a:pt x="1067168" y="507377"/>
                  </a:lnTo>
                  <a:lnTo>
                    <a:pt x="1043025" y="548043"/>
                  </a:lnTo>
                  <a:lnTo>
                    <a:pt x="1039926" y="553796"/>
                  </a:lnTo>
                  <a:lnTo>
                    <a:pt x="1039926" y="831723"/>
                  </a:lnTo>
                  <a:lnTo>
                    <a:pt x="1031138" y="923340"/>
                  </a:lnTo>
                  <a:lnTo>
                    <a:pt x="1028230" y="953871"/>
                  </a:lnTo>
                  <a:lnTo>
                    <a:pt x="985354" y="953350"/>
                  </a:lnTo>
                  <a:lnTo>
                    <a:pt x="942505" y="952207"/>
                  </a:lnTo>
                  <a:lnTo>
                    <a:pt x="899693" y="950468"/>
                  </a:lnTo>
                  <a:lnTo>
                    <a:pt x="856894" y="948118"/>
                  </a:lnTo>
                  <a:lnTo>
                    <a:pt x="858735" y="915174"/>
                  </a:lnTo>
                  <a:lnTo>
                    <a:pt x="860564" y="884351"/>
                  </a:lnTo>
                  <a:lnTo>
                    <a:pt x="862609" y="852474"/>
                  </a:lnTo>
                  <a:lnTo>
                    <a:pt x="864819" y="820597"/>
                  </a:lnTo>
                  <a:lnTo>
                    <a:pt x="908532" y="824509"/>
                  </a:lnTo>
                  <a:lnTo>
                    <a:pt x="952271" y="827671"/>
                  </a:lnTo>
                  <a:lnTo>
                    <a:pt x="996048" y="830072"/>
                  </a:lnTo>
                  <a:lnTo>
                    <a:pt x="1039926" y="831723"/>
                  </a:lnTo>
                  <a:lnTo>
                    <a:pt x="1039926" y="553796"/>
                  </a:lnTo>
                  <a:lnTo>
                    <a:pt x="1020572" y="589661"/>
                  </a:lnTo>
                  <a:lnTo>
                    <a:pt x="1019517" y="591731"/>
                  </a:lnTo>
                  <a:lnTo>
                    <a:pt x="1018882" y="593763"/>
                  </a:lnTo>
                  <a:lnTo>
                    <a:pt x="1018438" y="595769"/>
                  </a:lnTo>
                  <a:lnTo>
                    <a:pt x="1017879" y="597611"/>
                  </a:lnTo>
                  <a:lnTo>
                    <a:pt x="1014742" y="647052"/>
                  </a:lnTo>
                  <a:lnTo>
                    <a:pt x="1012850" y="692391"/>
                  </a:lnTo>
                  <a:lnTo>
                    <a:pt x="1011085" y="737730"/>
                  </a:lnTo>
                  <a:lnTo>
                    <a:pt x="1008888" y="783069"/>
                  </a:lnTo>
                  <a:lnTo>
                    <a:pt x="981113" y="781786"/>
                  </a:lnTo>
                  <a:lnTo>
                    <a:pt x="953389" y="780199"/>
                  </a:lnTo>
                  <a:lnTo>
                    <a:pt x="925677" y="778306"/>
                  </a:lnTo>
                  <a:lnTo>
                    <a:pt x="897978" y="776097"/>
                  </a:lnTo>
                  <a:lnTo>
                    <a:pt x="898232" y="771575"/>
                  </a:lnTo>
                  <a:lnTo>
                    <a:pt x="907910" y="602183"/>
                  </a:lnTo>
                  <a:lnTo>
                    <a:pt x="906703" y="592924"/>
                  </a:lnTo>
                  <a:lnTo>
                    <a:pt x="902512" y="586054"/>
                  </a:lnTo>
                  <a:lnTo>
                    <a:pt x="896162" y="581596"/>
                  </a:lnTo>
                  <a:lnTo>
                    <a:pt x="888504" y="579488"/>
                  </a:lnTo>
                  <a:lnTo>
                    <a:pt x="866076" y="541553"/>
                  </a:lnTo>
                  <a:lnTo>
                    <a:pt x="844626" y="503097"/>
                  </a:lnTo>
                  <a:lnTo>
                    <a:pt x="824153" y="464121"/>
                  </a:lnTo>
                  <a:lnTo>
                    <a:pt x="804659" y="424586"/>
                  </a:lnTo>
                  <a:lnTo>
                    <a:pt x="819175" y="409206"/>
                  </a:lnTo>
                  <a:lnTo>
                    <a:pt x="834237" y="394462"/>
                  </a:lnTo>
                  <a:lnTo>
                    <a:pt x="849833" y="380339"/>
                  </a:lnTo>
                  <a:lnTo>
                    <a:pt x="866000" y="366826"/>
                  </a:lnTo>
                  <a:lnTo>
                    <a:pt x="857135" y="424764"/>
                  </a:lnTo>
                  <a:lnTo>
                    <a:pt x="861720" y="443661"/>
                  </a:lnTo>
                  <a:lnTo>
                    <a:pt x="876655" y="453707"/>
                  </a:lnTo>
                  <a:lnTo>
                    <a:pt x="893305" y="452450"/>
                  </a:lnTo>
                  <a:lnTo>
                    <a:pt x="903097" y="437426"/>
                  </a:lnTo>
                  <a:lnTo>
                    <a:pt x="913879" y="366826"/>
                  </a:lnTo>
                  <a:lnTo>
                    <a:pt x="962672" y="47764"/>
                  </a:lnTo>
                  <a:lnTo>
                    <a:pt x="970305" y="47929"/>
                  </a:lnTo>
                  <a:lnTo>
                    <a:pt x="977950" y="48183"/>
                  </a:lnTo>
                  <a:lnTo>
                    <a:pt x="985583" y="48539"/>
                  </a:lnTo>
                  <a:lnTo>
                    <a:pt x="993216" y="48971"/>
                  </a:lnTo>
                  <a:lnTo>
                    <a:pt x="989761" y="103403"/>
                  </a:lnTo>
                  <a:lnTo>
                    <a:pt x="986904" y="157873"/>
                  </a:lnTo>
                  <a:lnTo>
                    <a:pt x="984224" y="212344"/>
                  </a:lnTo>
                  <a:lnTo>
                    <a:pt x="981290" y="266801"/>
                  </a:lnTo>
                  <a:lnTo>
                    <a:pt x="977696" y="321221"/>
                  </a:lnTo>
                  <a:lnTo>
                    <a:pt x="983830" y="338378"/>
                  </a:lnTo>
                  <a:lnTo>
                    <a:pt x="999807" y="344119"/>
                  </a:lnTo>
                  <a:lnTo>
                    <a:pt x="1016622" y="338378"/>
                  </a:lnTo>
                  <a:lnTo>
                    <a:pt x="1025359" y="321221"/>
                  </a:lnTo>
                  <a:lnTo>
                    <a:pt x="1026388" y="306679"/>
                  </a:lnTo>
                  <a:lnTo>
                    <a:pt x="1027341" y="291922"/>
                  </a:lnTo>
                  <a:lnTo>
                    <a:pt x="1029042" y="263029"/>
                  </a:lnTo>
                  <a:lnTo>
                    <a:pt x="1052182" y="277583"/>
                  </a:lnTo>
                  <a:lnTo>
                    <a:pt x="1075296" y="291922"/>
                  </a:lnTo>
                  <a:lnTo>
                    <a:pt x="1069454" y="312242"/>
                  </a:lnTo>
                  <a:lnTo>
                    <a:pt x="1064056" y="332651"/>
                  </a:lnTo>
                  <a:lnTo>
                    <a:pt x="1059116" y="353187"/>
                  </a:lnTo>
                  <a:lnTo>
                    <a:pt x="1054684" y="373849"/>
                  </a:lnTo>
                  <a:lnTo>
                    <a:pt x="1058443" y="392709"/>
                  </a:lnTo>
                  <a:lnTo>
                    <a:pt x="1073111" y="402717"/>
                  </a:lnTo>
                  <a:lnTo>
                    <a:pt x="1090041" y="401459"/>
                  </a:lnTo>
                  <a:lnTo>
                    <a:pt x="1100645" y="386524"/>
                  </a:lnTo>
                  <a:lnTo>
                    <a:pt x="1104379" y="369138"/>
                  </a:lnTo>
                  <a:lnTo>
                    <a:pt x="1108481" y="351840"/>
                  </a:lnTo>
                  <a:lnTo>
                    <a:pt x="1112913" y="334645"/>
                  </a:lnTo>
                  <a:lnTo>
                    <a:pt x="1117638" y="317500"/>
                  </a:lnTo>
                  <a:lnTo>
                    <a:pt x="1153020" y="338442"/>
                  </a:lnTo>
                  <a:lnTo>
                    <a:pt x="1164856" y="345338"/>
                  </a:lnTo>
                  <a:lnTo>
                    <a:pt x="1164856" y="290360"/>
                  </a:lnTo>
                  <a:lnTo>
                    <a:pt x="1122565" y="265061"/>
                  </a:lnTo>
                  <a:lnTo>
                    <a:pt x="1119263" y="263029"/>
                  </a:lnTo>
                  <a:lnTo>
                    <a:pt x="1077087" y="237121"/>
                  </a:lnTo>
                  <a:lnTo>
                    <a:pt x="1031951" y="208661"/>
                  </a:lnTo>
                  <a:lnTo>
                    <a:pt x="1034135" y="163322"/>
                  </a:lnTo>
                  <a:lnTo>
                    <a:pt x="1036434" y="117995"/>
                  </a:lnTo>
                  <a:lnTo>
                    <a:pt x="1039088" y="72682"/>
                  </a:lnTo>
                  <a:lnTo>
                    <a:pt x="1040866" y="47764"/>
                  </a:lnTo>
                  <a:lnTo>
                    <a:pt x="1042339" y="27406"/>
                  </a:lnTo>
                  <a:lnTo>
                    <a:pt x="1041425" y="18376"/>
                  </a:lnTo>
                  <a:lnTo>
                    <a:pt x="999858" y="1714"/>
                  </a:lnTo>
                  <a:lnTo>
                    <a:pt x="943851" y="0"/>
                  </a:lnTo>
                  <a:lnTo>
                    <a:pt x="934389" y="1816"/>
                  </a:lnTo>
                  <a:lnTo>
                    <a:pt x="927442" y="6591"/>
                  </a:lnTo>
                  <a:lnTo>
                    <a:pt x="922997" y="13436"/>
                  </a:lnTo>
                  <a:lnTo>
                    <a:pt x="921029" y="21450"/>
                  </a:lnTo>
                  <a:lnTo>
                    <a:pt x="919238" y="23977"/>
                  </a:lnTo>
                  <a:lnTo>
                    <a:pt x="917930" y="27152"/>
                  </a:lnTo>
                  <a:lnTo>
                    <a:pt x="876160" y="300291"/>
                  </a:lnTo>
                  <a:lnTo>
                    <a:pt x="845921" y="321970"/>
                  </a:lnTo>
                  <a:lnTo>
                    <a:pt x="789978" y="370687"/>
                  </a:lnTo>
                  <a:lnTo>
                    <a:pt x="758139" y="405003"/>
                  </a:lnTo>
                  <a:lnTo>
                    <a:pt x="757123" y="413283"/>
                  </a:lnTo>
                  <a:lnTo>
                    <a:pt x="759294" y="420535"/>
                  </a:lnTo>
                  <a:lnTo>
                    <a:pt x="756666" y="426478"/>
                  </a:lnTo>
                  <a:lnTo>
                    <a:pt x="781583" y="485622"/>
                  </a:lnTo>
                  <a:lnTo>
                    <a:pt x="804697" y="529678"/>
                  </a:lnTo>
                  <a:lnTo>
                    <a:pt x="829056" y="573062"/>
                  </a:lnTo>
                  <a:lnTo>
                    <a:pt x="854671" y="615772"/>
                  </a:lnTo>
                  <a:lnTo>
                    <a:pt x="859155" y="621106"/>
                  </a:lnTo>
                  <a:lnTo>
                    <a:pt x="850569" y="771575"/>
                  </a:lnTo>
                  <a:lnTo>
                    <a:pt x="848004" y="771309"/>
                  </a:lnTo>
                  <a:lnTo>
                    <a:pt x="845426" y="771105"/>
                  </a:lnTo>
                  <a:lnTo>
                    <a:pt x="842860" y="770839"/>
                  </a:lnTo>
                  <a:lnTo>
                    <a:pt x="833856" y="771512"/>
                  </a:lnTo>
                  <a:lnTo>
                    <a:pt x="827112" y="775157"/>
                  </a:lnTo>
                  <a:lnTo>
                    <a:pt x="822629" y="780999"/>
                  </a:lnTo>
                  <a:lnTo>
                    <a:pt x="820394" y="788250"/>
                  </a:lnTo>
                  <a:lnTo>
                    <a:pt x="819734" y="790232"/>
                  </a:lnTo>
                  <a:lnTo>
                    <a:pt x="815492" y="843241"/>
                  </a:lnTo>
                  <a:lnTo>
                    <a:pt x="812406" y="891832"/>
                  </a:lnTo>
                  <a:lnTo>
                    <a:pt x="809625" y="940435"/>
                  </a:lnTo>
                  <a:lnTo>
                    <a:pt x="806386" y="1001483"/>
                  </a:lnTo>
                  <a:lnTo>
                    <a:pt x="804506" y="1037666"/>
                  </a:lnTo>
                  <a:lnTo>
                    <a:pt x="801916" y="1086281"/>
                  </a:lnTo>
                  <a:lnTo>
                    <a:pt x="799134" y="1134897"/>
                  </a:lnTo>
                  <a:lnTo>
                    <a:pt x="795959" y="1184795"/>
                  </a:lnTo>
                  <a:lnTo>
                    <a:pt x="792530" y="1232039"/>
                  </a:lnTo>
                  <a:lnTo>
                    <a:pt x="798626" y="1249235"/>
                  </a:lnTo>
                  <a:lnTo>
                    <a:pt x="840193" y="1232039"/>
                  </a:lnTo>
                  <a:lnTo>
                    <a:pt x="843711" y="1183474"/>
                  </a:lnTo>
                  <a:lnTo>
                    <a:pt x="846645" y="1137526"/>
                  </a:lnTo>
                  <a:lnTo>
                    <a:pt x="849363" y="1090244"/>
                  </a:lnTo>
                  <a:lnTo>
                    <a:pt x="851903" y="1042949"/>
                  </a:lnTo>
                  <a:lnTo>
                    <a:pt x="854367" y="995641"/>
                  </a:lnTo>
                  <a:lnTo>
                    <a:pt x="896670" y="997991"/>
                  </a:lnTo>
                  <a:lnTo>
                    <a:pt x="938987" y="999744"/>
                  </a:lnTo>
                  <a:lnTo>
                    <a:pt x="981329" y="1000925"/>
                  </a:lnTo>
                  <a:lnTo>
                    <a:pt x="1023708" y="1001483"/>
                  </a:lnTo>
                  <a:lnTo>
                    <a:pt x="1018692" y="1055636"/>
                  </a:lnTo>
                  <a:lnTo>
                    <a:pt x="1013828" y="1109789"/>
                  </a:lnTo>
                  <a:lnTo>
                    <a:pt x="1009180" y="1163967"/>
                  </a:lnTo>
                  <a:lnTo>
                    <a:pt x="1004798" y="1218171"/>
                  </a:lnTo>
                  <a:lnTo>
                    <a:pt x="1010881" y="1235354"/>
                  </a:lnTo>
                  <a:lnTo>
                    <a:pt x="1026820" y="1241056"/>
                  </a:lnTo>
                  <a:lnTo>
                    <a:pt x="1043660" y="1235316"/>
                  </a:lnTo>
                  <a:lnTo>
                    <a:pt x="1052449" y="1218171"/>
                  </a:lnTo>
                  <a:lnTo>
                    <a:pt x="1056538" y="1167625"/>
                  </a:lnTo>
                  <a:lnTo>
                    <a:pt x="1060843" y="1117104"/>
                  </a:lnTo>
                  <a:lnTo>
                    <a:pt x="1065339" y="1066596"/>
                  </a:lnTo>
                  <a:lnTo>
                    <a:pt x="1069987" y="1016114"/>
                  </a:lnTo>
                  <a:lnTo>
                    <a:pt x="1075867" y="953871"/>
                  </a:lnTo>
                  <a:lnTo>
                    <a:pt x="1079563" y="915174"/>
                  </a:lnTo>
                  <a:lnTo>
                    <a:pt x="1088656" y="820597"/>
                  </a:lnTo>
                  <a:lnTo>
                    <a:pt x="1090244" y="804151"/>
                  </a:lnTo>
                  <a:lnTo>
                    <a:pt x="1085646" y="797496"/>
                  </a:lnTo>
                  <a:lnTo>
                    <a:pt x="1079030" y="794092"/>
                  </a:lnTo>
                  <a:lnTo>
                    <a:pt x="1075232" y="788733"/>
                  </a:lnTo>
                  <a:lnTo>
                    <a:pt x="1069174" y="784898"/>
                  </a:lnTo>
                  <a:lnTo>
                    <a:pt x="1059281" y="784682"/>
                  </a:lnTo>
                  <a:lnTo>
                    <a:pt x="1056462" y="784580"/>
                  </a:lnTo>
                  <a:lnTo>
                    <a:pt x="1056525" y="783069"/>
                  </a:lnTo>
                  <a:lnTo>
                    <a:pt x="1058646" y="740524"/>
                  </a:lnTo>
                  <a:lnTo>
                    <a:pt x="1060411" y="696455"/>
                  </a:lnTo>
                  <a:lnTo>
                    <a:pt x="1062228" y="652386"/>
                  </a:lnTo>
                  <a:lnTo>
                    <a:pt x="1064615" y="608304"/>
                  </a:lnTo>
                  <a:lnTo>
                    <a:pt x="1087488" y="566559"/>
                  </a:lnTo>
                  <a:lnTo>
                    <a:pt x="1111948" y="525729"/>
                  </a:lnTo>
                  <a:lnTo>
                    <a:pt x="1162456" y="444969"/>
                  </a:lnTo>
                  <a:lnTo>
                    <a:pt x="1186903" y="404126"/>
                  </a:lnTo>
                  <a:lnTo>
                    <a:pt x="1209751" y="362343"/>
                  </a:lnTo>
                  <a:lnTo>
                    <a:pt x="1220165" y="354584"/>
                  </a:lnTo>
                  <a:lnTo>
                    <a:pt x="1225664" y="342722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6"/>
            <p:cNvSpPr/>
            <p:nvPr/>
          </p:nvSpPr>
          <p:spPr>
            <a:xfrm>
              <a:off x="3710880" y="3548160"/>
              <a:ext cx="241560" cy="297360"/>
            </a:xfrm>
            <a:custGeom>
              <a:avLst/>
              <a:gdLst/>
              <a:ahLst/>
              <a:cxnLst/>
              <a:rect l="l" t="t" r="r" b="b"/>
              <a:pathLst>
                <a:path w="241935" h="297814">
                  <a:moveTo>
                    <a:pt x="155220" y="0"/>
                  </a:moveTo>
                  <a:lnTo>
                    <a:pt x="115516" y="1626"/>
                  </a:lnTo>
                  <a:lnTo>
                    <a:pt x="75946" y="5460"/>
                  </a:lnTo>
                  <a:lnTo>
                    <a:pt x="40686" y="85670"/>
                  </a:lnTo>
                  <a:lnTo>
                    <a:pt x="33974" y="136644"/>
                  </a:lnTo>
                  <a:lnTo>
                    <a:pt x="25366" y="187331"/>
                  </a:lnTo>
                  <a:lnTo>
                    <a:pt x="14872" y="237662"/>
                  </a:lnTo>
                  <a:lnTo>
                    <a:pt x="0" y="297573"/>
                  </a:lnTo>
                  <a:lnTo>
                    <a:pt x="54125" y="293818"/>
                  </a:lnTo>
                  <a:lnTo>
                    <a:pt x="108216" y="289656"/>
                  </a:lnTo>
                  <a:lnTo>
                    <a:pt x="162270" y="285088"/>
                  </a:lnTo>
                  <a:lnTo>
                    <a:pt x="216281" y="280111"/>
                  </a:lnTo>
                  <a:lnTo>
                    <a:pt x="219176" y="229106"/>
                  </a:lnTo>
                  <a:lnTo>
                    <a:pt x="223059" y="178166"/>
                  </a:lnTo>
                  <a:lnTo>
                    <a:pt x="227928" y="127311"/>
                  </a:lnTo>
                  <a:lnTo>
                    <a:pt x="233780" y="76560"/>
                  </a:lnTo>
                  <a:lnTo>
                    <a:pt x="241490" y="19265"/>
                  </a:lnTo>
                  <a:lnTo>
                    <a:pt x="238213" y="14046"/>
                  </a:lnTo>
                  <a:lnTo>
                    <a:pt x="232486" y="11874"/>
                  </a:lnTo>
                  <a:lnTo>
                    <a:pt x="194423" y="270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7"/>
            <p:cNvSpPr/>
            <p:nvPr/>
          </p:nvSpPr>
          <p:spPr>
            <a:xfrm>
              <a:off x="3775320" y="3190320"/>
              <a:ext cx="226800" cy="188640"/>
            </a:xfrm>
            <a:prstGeom prst="rect">
              <a:avLst/>
            </a:prstGeom>
            <a:blipFill rotWithShape="0">
              <a:blip r:embed="rId4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8"/>
            <p:cNvSpPr/>
            <p:nvPr/>
          </p:nvSpPr>
          <p:spPr>
            <a:xfrm>
              <a:off x="3690360" y="1971360"/>
              <a:ext cx="1136880" cy="1887480"/>
            </a:xfrm>
            <a:custGeom>
              <a:avLst/>
              <a:gdLst/>
              <a:ahLst/>
              <a:cxnLst/>
              <a:rect l="l" t="t" r="r" b="b"/>
              <a:pathLst>
                <a:path w="1137285" h="1887854">
                  <a:moveTo>
                    <a:pt x="515048" y="664108"/>
                  </a:moveTo>
                  <a:lnTo>
                    <a:pt x="514121" y="651154"/>
                  </a:lnTo>
                  <a:lnTo>
                    <a:pt x="514032" y="650722"/>
                  </a:lnTo>
                  <a:lnTo>
                    <a:pt x="504405" y="639483"/>
                  </a:lnTo>
                  <a:lnTo>
                    <a:pt x="496404" y="634415"/>
                  </a:lnTo>
                  <a:lnTo>
                    <a:pt x="459524" y="611035"/>
                  </a:lnTo>
                  <a:lnTo>
                    <a:pt x="454583" y="607822"/>
                  </a:lnTo>
                  <a:lnTo>
                    <a:pt x="454583" y="664070"/>
                  </a:lnTo>
                  <a:lnTo>
                    <a:pt x="429933" y="704634"/>
                  </a:lnTo>
                  <a:lnTo>
                    <a:pt x="403847" y="744270"/>
                  </a:lnTo>
                  <a:lnTo>
                    <a:pt x="350418" y="822769"/>
                  </a:lnTo>
                  <a:lnTo>
                    <a:pt x="324637" y="862609"/>
                  </a:lnTo>
                  <a:lnTo>
                    <a:pt x="300507" y="903465"/>
                  </a:lnTo>
                  <a:lnTo>
                    <a:pt x="298373" y="907313"/>
                  </a:lnTo>
                  <a:lnTo>
                    <a:pt x="297497" y="911085"/>
                  </a:lnTo>
                  <a:lnTo>
                    <a:pt x="297421" y="914692"/>
                  </a:lnTo>
                  <a:lnTo>
                    <a:pt x="297256" y="915492"/>
                  </a:lnTo>
                  <a:lnTo>
                    <a:pt x="292328" y="965771"/>
                  </a:lnTo>
                  <a:lnTo>
                    <a:pt x="288010" y="1016088"/>
                  </a:lnTo>
                  <a:lnTo>
                    <a:pt x="287362" y="1024293"/>
                  </a:lnTo>
                  <a:lnTo>
                    <a:pt x="287362" y="1266240"/>
                  </a:lnTo>
                  <a:lnTo>
                    <a:pt x="283286" y="1297101"/>
                  </a:lnTo>
                  <a:lnTo>
                    <a:pt x="279285" y="1327975"/>
                  </a:lnTo>
                  <a:lnTo>
                    <a:pt x="271322" y="1389697"/>
                  </a:lnTo>
                  <a:lnTo>
                    <a:pt x="268668" y="1388427"/>
                  </a:lnTo>
                  <a:lnTo>
                    <a:pt x="265696" y="1387525"/>
                  </a:lnTo>
                  <a:lnTo>
                    <a:pt x="265455" y="1387513"/>
                  </a:lnTo>
                  <a:lnTo>
                    <a:pt x="265455" y="1434858"/>
                  </a:lnTo>
                  <a:lnTo>
                    <a:pt x="256082" y="1507248"/>
                  </a:lnTo>
                  <a:lnTo>
                    <a:pt x="251434" y="1543456"/>
                  </a:lnTo>
                  <a:lnTo>
                    <a:pt x="246862" y="1579664"/>
                  </a:lnTo>
                  <a:lnTo>
                    <a:pt x="83426" y="1562709"/>
                  </a:lnTo>
                  <a:lnTo>
                    <a:pt x="98069" y="1438986"/>
                  </a:lnTo>
                  <a:lnTo>
                    <a:pt x="100584" y="1438897"/>
                  </a:lnTo>
                  <a:lnTo>
                    <a:pt x="140906" y="1434592"/>
                  </a:lnTo>
                  <a:lnTo>
                    <a:pt x="181317" y="1432585"/>
                  </a:lnTo>
                  <a:lnTo>
                    <a:pt x="221792" y="1432737"/>
                  </a:lnTo>
                  <a:lnTo>
                    <a:pt x="262293" y="1434922"/>
                  </a:lnTo>
                  <a:lnTo>
                    <a:pt x="263410" y="1435011"/>
                  </a:lnTo>
                  <a:lnTo>
                    <a:pt x="264401" y="1434896"/>
                  </a:lnTo>
                  <a:lnTo>
                    <a:pt x="265455" y="1434858"/>
                  </a:lnTo>
                  <a:lnTo>
                    <a:pt x="265455" y="1387513"/>
                  </a:lnTo>
                  <a:lnTo>
                    <a:pt x="262293" y="1387259"/>
                  </a:lnTo>
                  <a:lnTo>
                    <a:pt x="222465" y="1385227"/>
                  </a:lnTo>
                  <a:lnTo>
                    <a:pt x="182841" y="1385290"/>
                  </a:lnTo>
                  <a:lnTo>
                    <a:pt x="143294" y="1387322"/>
                  </a:lnTo>
                  <a:lnTo>
                    <a:pt x="103733" y="1391158"/>
                  </a:lnTo>
                  <a:lnTo>
                    <a:pt x="120523" y="1249311"/>
                  </a:lnTo>
                  <a:lnTo>
                    <a:pt x="161696" y="1254480"/>
                  </a:lnTo>
                  <a:lnTo>
                    <a:pt x="202920" y="1258989"/>
                  </a:lnTo>
                  <a:lnTo>
                    <a:pt x="244208" y="1262837"/>
                  </a:lnTo>
                  <a:lnTo>
                    <a:pt x="285597" y="1266024"/>
                  </a:lnTo>
                  <a:lnTo>
                    <a:pt x="287362" y="1266240"/>
                  </a:lnTo>
                  <a:lnTo>
                    <a:pt x="287362" y="1024293"/>
                  </a:lnTo>
                  <a:lnTo>
                    <a:pt x="284035" y="1066431"/>
                  </a:lnTo>
                  <a:lnTo>
                    <a:pt x="280136" y="1116774"/>
                  </a:lnTo>
                  <a:lnTo>
                    <a:pt x="276034" y="1167117"/>
                  </a:lnTo>
                  <a:lnTo>
                    <a:pt x="271487" y="1217409"/>
                  </a:lnTo>
                  <a:lnTo>
                    <a:pt x="243420" y="1215186"/>
                  </a:lnTo>
                  <a:lnTo>
                    <a:pt x="215417" y="1212659"/>
                  </a:lnTo>
                  <a:lnTo>
                    <a:pt x="187439" y="1209827"/>
                  </a:lnTo>
                  <a:lnTo>
                    <a:pt x="159512" y="1206652"/>
                  </a:lnTo>
                  <a:lnTo>
                    <a:pt x="160096" y="1200518"/>
                  </a:lnTo>
                  <a:lnTo>
                    <a:pt x="187934" y="909929"/>
                  </a:lnTo>
                  <a:lnTo>
                    <a:pt x="187096" y="900696"/>
                  </a:lnTo>
                  <a:lnTo>
                    <a:pt x="183146" y="893864"/>
                  </a:lnTo>
                  <a:lnTo>
                    <a:pt x="176961" y="889431"/>
                  </a:lnTo>
                  <a:lnTo>
                    <a:pt x="169367" y="887361"/>
                  </a:lnTo>
                  <a:lnTo>
                    <a:pt x="148412" y="848626"/>
                  </a:lnTo>
                  <a:lnTo>
                    <a:pt x="128460" y="809409"/>
                  </a:lnTo>
                  <a:lnTo>
                    <a:pt x="109499" y="769708"/>
                  </a:lnTo>
                  <a:lnTo>
                    <a:pt x="91541" y="729488"/>
                  </a:lnTo>
                  <a:lnTo>
                    <a:pt x="106629" y="714679"/>
                  </a:lnTo>
                  <a:lnTo>
                    <a:pt x="122224" y="700532"/>
                  </a:lnTo>
                  <a:lnTo>
                    <a:pt x="138341" y="687057"/>
                  </a:lnTo>
                  <a:lnTo>
                    <a:pt x="154990" y="674204"/>
                  </a:lnTo>
                  <a:lnTo>
                    <a:pt x="143776" y="732472"/>
                  </a:lnTo>
                  <a:lnTo>
                    <a:pt x="147701" y="751344"/>
                  </a:lnTo>
                  <a:lnTo>
                    <a:pt x="162407" y="761365"/>
                  </a:lnTo>
                  <a:lnTo>
                    <a:pt x="179285" y="760107"/>
                  </a:lnTo>
                  <a:lnTo>
                    <a:pt x="189738" y="745147"/>
                  </a:lnTo>
                  <a:lnTo>
                    <a:pt x="203390" y="674204"/>
                  </a:lnTo>
                  <a:lnTo>
                    <a:pt x="264121" y="358902"/>
                  </a:lnTo>
                  <a:lnTo>
                    <a:pt x="271741" y="359321"/>
                  </a:lnTo>
                  <a:lnTo>
                    <a:pt x="279374" y="359829"/>
                  </a:lnTo>
                  <a:lnTo>
                    <a:pt x="286981" y="360451"/>
                  </a:lnTo>
                  <a:lnTo>
                    <a:pt x="294589" y="361175"/>
                  </a:lnTo>
                  <a:lnTo>
                    <a:pt x="289001" y="415645"/>
                  </a:lnTo>
                  <a:lnTo>
                    <a:pt x="284022" y="470179"/>
                  </a:lnTo>
                  <a:lnTo>
                    <a:pt x="279222" y="524725"/>
                  </a:lnTo>
                  <a:lnTo>
                    <a:pt x="274180" y="579247"/>
                  </a:lnTo>
                  <a:lnTo>
                    <a:pt x="268478" y="633704"/>
                  </a:lnTo>
                  <a:lnTo>
                    <a:pt x="273951" y="650722"/>
                  </a:lnTo>
                  <a:lnTo>
                    <a:pt x="289712" y="656437"/>
                  </a:lnTo>
                  <a:lnTo>
                    <a:pt x="306755" y="650722"/>
                  </a:lnTo>
                  <a:lnTo>
                    <a:pt x="319176" y="605116"/>
                  </a:lnTo>
                  <a:lnTo>
                    <a:pt x="321983" y="576516"/>
                  </a:lnTo>
                  <a:lnTo>
                    <a:pt x="367182" y="607237"/>
                  </a:lnTo>
                  <a:lnTo>
                    <a:pt x="360464" y="627532"/>
                  </a:lnTo>
                  <a:lnTo>
                    <a:pt x="354215" y="647954"/>
                  </a:lnTo>
                  <a:lnTo>
                    <a:pt x="348424" y="668515"/>
                  </a:lnTo>
                  <a:lnTo>
                    <a:pt x="343128" y="689216"/>
                  </a:lnTo>
                  <a:lnTo>
                    <a:pt x="346240" y="707974"/>
                  </a:lnTo>
                  <a:lnTo>
                    <a:pt x="360680" y="717931"/>
                  </a:lnTo>
                  <a:lnTo>
                    <a:pt x="377837" y="716699"/>
                  </a:lnTo>
                  <a:lnTo>
                    <a:pt x="389102" y="701890"/>
                  </a:lnTo>
                  <a:lnTo>
                    <a:pt x="393433" y="684885"/>
                  </a:lnTo>
                  <a:lnTo>
                    <a:pt x="398145" y="667969"/>
                  </a:lnTo>
                  <a:lnTo>
                    <a:pt x="403313" y="650722"/>
                  </a:lnTo>
                  <a:lnTo>
                    <a:pt x="408470" y="634415"/>
                  </a:lnTo>
                  <a:lnTo>
                    <a:pt x="433781" y="650798"/>
                  </a:lnTo>
                  <a:lnTo>
                    <a:pt x="454583" y="664070"/>
                  </a:lnTo>
                  <a:lnTo>
                    <a:pt x="454583" y="607822"/>
                  </a:lnTo>
                  <a:lnTo>
                    <a:pt x="414997" y="582002"/>
                  </a:lnTo>
                  <a:lnTo>
                    <a:pt x="406806" y="576516"/>
                  </a:lnTo>
                  <a:lnTo>
                    <a:pt x="370814" y="552450"/>
                  </a:lnTo>
                  <a:lnTo>
                    <a:pt x="326974" y="522401"/>
                  </a:lnTo>
                  <a:lnTo>
                    <a:pt x="330873" y="477697"/>
                  </a:lnTo>
                  <a:lnTo>
                    <a:pt x="334873" y="432993"/>
                  </a:lnTo>
                  <a:lnTo>
                    <a:pt x="339204" y="388327"/>
                  </a:lnTo>
                  <a:lnTo>
                    <a:pt x="342417" y="358902"/>
                  </a:lnTo>
                  <a:lnTo>
                    <a:pt x="344411" y="340766"/>
                  </a:lnTo>
                  <a:lnTo>
                    <a:pt x="344157" y="333044"/>
                  </a:lnTo>
                  <a:lnTo>
                    <a:pt x="306781" y="314921"/>
                  </a:lnTo>
                  <a:lnTo>
                    <a:pt x="266446" y="311416"/>
                  </a:lnTo>
                  <a:lnTo>
                    <a:pt x="246138" y="310464"/>
                  </a:lnTo>
                  <a:lnTo>
                    <a:pt x="236512" y="311988"/>
                  </a:lnTo>
                  <a:lnTo>
                    <a:pt x="229501" y="316674"/>
                  </a:lnTo>
                  <a:lnTo>
                    <a:pt x="225094" y="323583"/>
                  </a:lnTo>
                  <a:lnTo>
                    <a:pt x="223278" y="331724"/>
                  </a:lnTo>
                  <a:lnTo>
                    <a:pt x="221335" y="334264"/>
                  </a:lnTo>
                  <a:lnTo>
                    <a:pt x="219849" y="337439"/>
                  </a:lnTo>
                  <a:lnTo>
                    <a:pt x="167754" y="607949"/>
                  </a:lnTo>
                  <a:lnTo>
                    <a:pt x="136525" y="628561"/>
                  </a:lnTo>
                  <a:lnTo>
                    <a:pt x="78473" y="675462"/>
                  </a:lnTo>
                  <a:lnTo>
                    <a:pt x="44907" y="709015"/>
                  </a:lnTo>
                  <a:lnTo>
                    <a:pt x="43929" y="717511"/>
                  </a:lnTo>
                  <a:lnTo>
                    <a:pt x="46405" y="724903"/>
                  </a:lnTo>
                  <a:lnTo>
                    <a:pt x="43903" y="730745"/>
                  </a:lnTo>
                  <a:lnTo>
                    <a:pt x="66636" y="790308"/>
                  </a:lnTo>
                  <a:lnTo>
                    <a:pt x="88036" y="835228"/>
                  </a:lnTo>
                  <a:lnTo>
                    <a:pt x="110705" y="879513"/>
                  </a:lnTo>
                  <a:lnTo>
                    <a:pt x="134658" y="923188"/>
                  </a:lnTo>
                  <a:lnTo>
                    <a:pt x="138506" y="928281"/>
                  </a:lnTo>
                  <a:lnTo>
                    <a:pt x="112433" y="1200518"/>
                  </a:lnTo>
                  <a:lnTo>
                    <a:pt x="107619" y="1199857"/>
                  </a:lnTo>
                  <a:lnTo>
                    <a:pt x="102831" y="1199286"/>
                  </a:lnTo>
                  <a:lnTo>
                    <a:pt x="98018" y="1198587"/>
                  </a:lnTo>
                  <a:lnTo>
                    <a:pt x="81559" y="1201674"/>
                  </a:lnTo>
                  <a:lnTo>
                    <a:pt x="71170" y="1212989"/>
                  </a:lnTo>
                  <a:lnTo>
                    <a:pt x="68275" y="1227404"/>
                  </a:lnTo>
                  <a:lnTo>
                    <a:pt x="74345" y="1239723"/>
                  </a:lnTo>
                  <a:lnTo>
                    <a:pt x="74053" y="1240891"/>
                  </a:lnTo>
                  <a:lnTo>
                    <a:pt x="73723" y="1242021"/>
                  </a:lnTo>
                  <a:lnTo>
                    <a:pt x="0" y="1864766"/>
                  </a:lnTo>
                  <a:lnTo>
                    <a:pt x="5422" y="1881835"/>
                  </a:lnTo>
                  <a:lnTo>
                    <a:pt x="21145" y="1887474"/>
                  </a:lnTo>
                  <a:lnTo>
                    <a:pt x="38214" y="1881759"/>
                  </a:lnTo>
                  <a:lnTo>
                    <a:pt x="47675" y="1864766"/>
                  </a:lnTo>
                  <a:lnTo>
                    <a:pt x="77851" y="1609801"/>
                  </a:lnTo>
                  <a:lnTo>
                    <a:pt x="241147" y="1626730"/>
                  </a:lnTo>
                  <a:lnTo>
                    <a:pt x="234149" y="1683385"/>
                  </a:lnTo>
                  <a:lnTo>
                    <a:pt x="227203" y="1740027"/>
                  </a:lnTo>
                  <a:lnTo>
                    <a:pt x="220332" y="1796694"/>
                  </a:lnTo>
                  <a:lnTo>
                    <a:pt x="213614" y="1853361"/>
                  </a:lnTo>
                  <a:lnTo>
                    <a:pt x="219049" y="1870430"/>
                  </a:lnTo>
                  <a:lnTo>
                    <a:pt x="234772" y="1876069"/>
                  </a:lnTo>
                  <a:lnTo>
                    <a:pt x="251828" y="1870367"/>
                  </a:lnTo>
                  <a:lnTo>
                    <a:pt x="261277" y="1853361"/>
                  </a:lnTo>
                  <a:lnTo>
                    <a:pt x="267208" y="1803006"/>
                  </a:lnTo>
                  <a:lnTo>
                    <a:pt x="273227" y="1752663"/>
                  </a:lnTo>
                  <a:lnTo>
                    <a:pt x="279298" y="1702320"/>
                  </a:lnTo>
                  <a:lnTo>
                    <a:pt x="285457" y="1651990"/>
                  </a:lnTo>
                  <a:lnTo>
                    <a:pt x="290664" y="1609801"/>
                  </a:lnTo>
                  <a:lnTo>
                    <a:pt x="297967" y="1551368"/>
                  </a:lnTo>
                  <a:lnTo>
                    <a:pt x="304330" y="1501063"/>
                  </a:lnTo>
                  <a:lnTo>
                    <a:pt x="310756" y="1450771"/>
                  </a:lnTo>
                  <a:lnTo>
                    <a:pt x="312813" y="1434858"/>
                  </a:lnTo>
                  <a:lnTo>
                    <a:pt x="313105" y="1432585"/>
                  </a:lnTo>
                  <a:lnTo>
                    <a:pt x="318477" y="1391158"/>
                  </a:lnTo>
                  <a:lnTo>
                    <a:pt x="323837" y="1350213"/>
                  </a:lnTo>
                  <a:lnTo>
                    <a:pt x="330479" y="1299946"/>
                  </a:lnTo>
                  <a:lnTo>
                    <a:pt x="337235" y="1249311"/>
                  </a:lnTo>
                  <a:lnTo>
                    <a:pt x="338607" y="1239075"/>
                  </a:lnTo>
                  <a:lnTo>
                    <a:pt x="333629" y="1232306"/>
                  </a:lnTo>
                  <a:lnTo>
                    <a:pt x="326478" y="1229156"/>
                  </a:lnTo>
                  <a:lnTo>
                    <a:pt x="324446" y="1226477"/>
                  </a:lnTo>
                  <a:lnTo>
                    <a:pt x="321868" y="1224203"/>
                  </a:lnTo>
                  <a:lnTo>
                    <a:pt x="318668" y="1222590"/>
                  </a:lnTo>
                  <a:lnTo>
                    <a:pt x="319138" y="1217409"/>
                  </a:lnTo>
                  <a:lnTo>
                    <a:pt x="323253" y="1172718"/>
                  </a:lnTo>
                  <a:lnTo>
                    <a:pt x="327367" y="1122807"/>
                  </a:lnTo>
                  <a:lnTo>
                    <a:pt x="331266" y="1072870"/>
                  </a:lnTo>
                  <a:lnTo>
                    <a:pt x="335203" y="1022946"/>
                  </a:lnTo>
                  <a:lnTo>
                    <a:pt x="339420" y="973048"/>
                  </a:lnTo>
                  <a:lnTo>
                    <a:pt x="344208" y="923188"/>
                  </a:lnTo>
                  <a:lnTo>
                    <a:pt x="368579" y="882408"/>
                  </a:lnTo>
                  <a:lnTo>
                    <a:pt x="394512" y="842594"/>
                  </a:lnTo>
                  <a:lnTo>
                    <a:pt x="447992" y="763981"/>
                  </a:lnTo>
                  <a:lnTo>
                    <a:pt x="473976" y="724204"/>
                  </a:lnTo>
                  <a:lnTo>
                    <a:pt x="498436" y="683450"/>
                  </a:lnTo>
                  <a:lnTo>
                    <a:pt x="509181" y="676097"/>
                  </a:lnTo>
                  <a:lnTo>
                    <a:pt x="515048" y="664108"/>
                  </a:lnTo>
                  <a:close/>
                  <a:moveTo>
                    <a:pt x="528142" y="223939"/>
                  </a:moveTo>
                  <a:lnTo>
                    <a:pt x="522605" y="179692"/>
                  </a:lnTo>
                  <a:lnTo>
                    <a:pt x="508596" y="134137"/>
                  </a:lnTo>
                  <a:lnTo>
                    <a:pt x="487172" y="93776"/>
                  </a:lnTo>
                  <a:lnTo>
                    <a:pt x="459054" y="59499"/>
                  </a:lnTo>
                  <a:lnTo>
                    <a:pt x="424916" y="32131"/>
                  </a:lnTo>
                  <a:lnTo>
                    <a:pt x="385457" y="12522"/>
                  </a:lnTo>
                  <a:lnTo>
                    <a:pt x="341376" y="1536"/>
                  </a:lnTo>
                  <a:lnTo>
                    <a:pt x="293395" y="0"/>
                  </a:lnTo>
                  <a:lnTo>
                    <a:pt x="247865" y="6959"/>
                  </a:lnTo>
                  <a:lnTo>
                    <a:pt x="203873" y="20993"/>
                  </a:lnTo>
                  <a:lnTo>
                    <a:pt x="162356" y="41490"/>
                  </a:lnTo>
                  <a:lnTo>
                    <a:pt x="124282" y="67856"/>
                  </a:lnTo>
                  <a:lnTo>
                    <a:pt x="90576" y="99504"/>
                  </a:lnTo>
                  <a:lnTo>
                    <a:pt x="62191" y="135851"/>
                  </a:lnTo>
                  <a:lnTo>
                    <a:pt x="40081" y="176276"/>
                  </a:lnTo>
                  <a:lnTo>
                    <a:pt x="25946" y="218986"/>
                  </a:lnTo>
                  <a:lnTo>
                    <a:pt x="20574" y="262331"/>
                  </a:lnTo>
                  <a:lnTo>
                    <a:pt x="24079" y="304647"/>
                  </a:lnTo>
                  <a:lnTo>
                    <a:pt x="36588" y="344284"/>
                  </a:lnTo>
                  <a:lnTo>
                    <a:pt x="58229" y="379577"/>
                  </a:lnTo>
                  <a:lnTo>
                    <a:pt x="89141" y="408901"/>
                  </a:lnTo>
                  <a:lnTo>
                    <a:pt x="129451" y="430580"/>
                  </a:lnTo>
                  <a:lnTo>
                    <a:pt x="147510" y="429590"/>
                  </a:lnTo>
                  <a:lnTo>
                    <a:pt x="157175" y="415823"/>
                  </a:lnTo>
                  <a:lnTo>
                    <a:pt x="156146" y="397954"/>
                  </a:lnTo>
                  <a:lnTo>
                    <a:pt x="142125" y="384619"/>
                  </a:lnTo>
                  <a:lnTo>
                    <a:pt x="103047" y="360387"/>
                  </a:lnTo>
                  <a:lnTo>
                    <a:pt x="79311" y="326351"/>
                  </a:lnTo>
                  <a:lnTo>
                    <a:pt x="69151" y="285965"/>
                  </a:lnTo>
                  <a:lnTo>
                    <a:pt x="70802" y="242671"/>
                  </a:lnTo>
                  <a:lnTo>
                    <a:pt x="82499" y="199910"/>
                  </a:lnTo>
                  <a:lnTo>
                    <a:pt x="102489" y="161099"/>
                  </a:lnTo>
                  <a:lnTo>
                    <a:pt x="131114" y="125641"/>
                  </a:lnTo>
                  <a:lnTo>
                    <a:pt x="165976" y="95707"/>
                  </a:lnTo>
                  <a:lnTo>
                    <a:pt x="205600" y="72161"/>
                  </a:lnTo>
                  <a:lnTo>
                    <a:pt x="248564" y="55854"/>
                  </a:lnTo>
                  <a:lnTo>
                    <a:pt x="293395" y="47663"/>
                  </a:lnTo>
                  <a:lnTo>
                    <a:pt x="343865" y="50088"/>
                  </a:lnTo>
                  <a:lnTo>
                    <a:pt x="388213" y="65506"/>
                  </a:lnTo>
                  <a:lnTo>
                    <a:pt x="425259" y="92608"/>
                  </a:lnTo>
                  <a:lnTo>
                    <a:pt x="453872" y="130060"/>
                  </a:lnTo>
                  <a:lnTo>
                    <a:pt x="472884" y="176542"/>
                  </a:lnTo>
                  <a:lnTo>
                    <a:pt x="480529" y="225501"/>
                  </a:lnTo>
                  <a:lnTo>
                    <a:pt x="476935" y="274815"/>
                  </a:lnTo>
                  <a:lnTo>
                    <a:pt x="461035" y="320281"/>
                  </a:lnTo>
                  <a:lnTo>
                    <a:pt x="431800" y="357632"/>
                  </a:lnTo>
                  <a:lnTo>
                    <a:pt x="388200" y="382638"/>
                  </a:lnTo>
                  <a:lnTo>
                    <a:pt x="373888" y="395363"/>
                  </a:lnTo>
                  <a:lnTo>
                    <a:pt x="372770" y="413029"/>
                  </a:lnTo>
                  <a:lnTo>
                    <a:pt x="382524" y="426999"/>
                  </a:lnTo>
                  <a:lnTo>
                    <a:pt x="400862" y="428599"/>
                  </a:lnTo>
                  <a:lnTo>
                    <a:pt x="441655" y="408990"/>
                  </a:lnTo>
                  <a:lnTo>
                    <a:pt x="474497" y="381647"/>
                  </a:lnTo>
                  <a:lnTo>
                    <a:pt x="499465" y="348018"/>
                  </a:lnTo>
                  <a:lnTo>
                    <a:pt x="516661" y="309549"/>
                  </a:lnTo>
                  <a:lnTo>
                    <a:pt x="526186" y="267716"/>
                  </a:lnTo>
                  <a:lnTo>
                    <a:pt x="528142" y="223939"/>
                  </a:lnTo>
                  <a:close/>
                  <a:moveTo>
                    <a:pt x="1136700" y="516610"/>
                  </a:moveTo>
                  <a:lnTo>
                    <a:pt x="1134198" y="477532"/>
                  </a:lnTo>
                  <a:lnTo>
                    <a:pt x="1124419" y="439801"/>
                  </a:lnTo>
                  <a:lnTo>
                    <a:pt x="1107478" y="404761"/>
                  </a:lnTo>
                  <a:lnTo>
                    <a:pt x="1083525" y="373735"/>
                  </a:lnTo>
                  <a:lnTo>
                    <a:pt x="1052703" y="348068"/>
                  </a:lnTo>
                  <a:lnTo>
                    <a:pt x="1015136" y="329082"/>
                  </a:lnTo>
                  <a:lnTo>
                    <a:pt x="970991" y="318122"/>
                  </a:lnTo>
                  <a:lnTo>
                    <a:pt x="922147" y="315760"/>
                  </a:lnTo>
                  <a:lnTo>
                    <a:pt x="872705" y="321830"/>
                  </a:lnTo>
                  <a:lnTo>
                    <a:pt x="825119" y="336423"/>
                  </a:lnTo>
                  <a:lnTo>
                    <a:pt x="781888" y="359651"/>
                  </a:lnTo>
                  <a:lnTo>
                    <a:pt x="745477" y="391617"/>
                  </a:lnTo>
                  <a:lnTo>
                    <a:pt x="718350" y="432422"/>
                  </a:lnTo>
                  <a:lnTo>
                    <a:pt x="702157" y="479348"/>
                  </a:lnTo>
                  <a:lnTo>
                    <a:pt x="697191" y="527748"/>
                  </a:lnTo>
                  <a:lnTo>
                    <a:pt x="703605" y="575411"/>
                  </a:lnTo>
                  <a:lnTo>
                    <a:pt x="721563" y="620141"/>
                  </a:lnTo>
                  <a:lnTo>
                    <a:pt x="751230" y="659714"/>
                  </a:lnTo>
                  <a:lnTo>
                    <a:pt x="768591" y="666800"/>
                  </a:lnTo>
                  <a:lnTo>
                    <a:pt x="784212" y="659320"/>
                  </a:lnTo>
                  <a:lnTo>
                    <a:pt x="791756" y="643623"/>
                  </a:lnTo>
                  <a:lnTo>
                    <a:pt x="784936" y="626008"/>
                  </a:lnTo>
                  <a:lnTo>
                    <a:pt x="759663" y="590562"/>
                  </a:lnTo>
                  <a:lnTo>
                    <a:pt x="746734" y="550278"/>
                  </a:lnTo>
                  <a:lnTo>
                    <a:pt x="745655" y="507631"/>
                  </a:lnTo>
                  <a:lnTo>
                    <a:pt x="755967" y="465124"/>
                  </a:lnTo>
                  <a:lnTo>
                    <a:pt x="781253" y="423824"/>
                  </a:lnTo>
                  <a:lnTo>
                    <a:pt x="818565" y="393661"/>
                  </a:lnTo>
                  <a:lnTo>
                    <a:pt x="863765" y="374192"/>
                  </a:lnTo>
                  <a:lnTo>
                    <a:pt x="912672" y="364985"/>
                  </a:lnTo>
                  <a:lnTo>
                    <a:pt x="961136" y="365582"/>
                  </a:lnTo>
                  <a:lnTo>
                    <a:pt x="1001712" y="375602"/>
                  </a:lnTo>
                  <a:lnTo>
                    <a:pt x="1060297" y="420027"/>
                  </a:lnTo>
                  <a:lnTo>
                    <a:pt x="1087666" y="485076"/>
                  </a:lnTo>
                  <a:lnTo>
                    <a:pt x="1089228" y="520877"/>
                  </a:lnTo>
                  <a:lnTo>
                    <a:pt x="1082497" y="556488"/>
                  </a:lnTo>
                  <a:lnTo>
                    <a:pt x="1067308" y="590118"/>
                  </a:lnTo>
                  <a:lnTo>
                    <a:pt x="1043495" y="620001"/>
                  </a:lnTo>
                  <a:lnTo>
                    <a:pt x="1010907" y="644321"/>
                  </a:lnTo>
                  <a:lnTo>
                    <a:pt x="999629" y="659257"/>
                  </a:lnTo>
                  <a:lnTo>
                    <a:pt x="1002880" y="676249"/>
                  </a:lnTo>
                  <a:lnTo>
                    <a:pt x="1016152" y="687565"/>
                  </a:lnTo>
                  <a:lnTo>
                    <a:pt x="1034961" y="685482"/>
                  </a:lnTo>
                  <a:lnTo>
                    <a:pt x="1070991" y="659701"/>
                  </a:lnTo>
                  <a:lnTo>
                    <a:pt x="1099045" y="628573"/>
                  </a:lnTo>
                  <a:lnTo>
                    <a:pt x="1119263" y="593471"/>
                  </a:lnTo>
                  <a:lnTo>
                    <a:pt x="1131760" y="555701"/>
                  </a:lnTo>
                  <a:lnTo>
                    <a:pt x="1136700" y="516610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9"/>
            <p:cNvSpPr/>
            <p:nvPr/>
          </p:nvSpPr>
          <p:spPr>
            <a:xfrm>
              <a:off x="5116320" y="2255400"/>
              <a:ext cx="1660680" cy="1595880"/>
            </a:xfrm>
            <a:custGeom>
              <a:avLst/>
              <a:gdLst/>
              <a:ahLst/>
              <a:cxnLst/>
              <a:rect l="l" t="t" r="r" b="b"/>
              <a:pathLst>
                <a:path w="1661159" h="1596389">
                  <a:moveTo>
                    <a:pt x="452335" y="218147"/>
                  </a:moveTo>
                  <a:lnTo>
                    <a:pt x="451612" y="168059"/>
                  </a:lnTo>
                  <a:lnTo>
                    <a:pt x="437667" y="121602"/>
                  </a:lnTo>
                  <a:lnTo>
                    <a:pt x="413194" y="81788"/>
                  </a:lnTo>
                  <a:lnTo>
                    <a:pt x="380149" y="49149"/>
                  </a:lnTo>
                  <a:lnTo>
                    <a:pt x="340423" y="24269"/>
                  </a:lnTo>
                  <a:lnTo>
                    <a:pt x="295973" y="7708"/>
                  </a:lnTo>
                  <a:lnTo>
                    <a:pt x="248729" y="0"/>
                  </a:lnTo>
                  <a:lnTo>
                    <a:pt x="207378" y="1130"/>
                  </a:lnTo>
                  <a:lnTo>
                    <a:pt x="167754" y="9398"/>
                  </a:lnTo>
                  <a:lnTo>
                    <a:pt x="130594" y="24003"/>
                  </a:lnTo>
                  <a:lnTo>
                    <a:pt x="96608" y="44183"/>
                  </a:lnTo>
                  <a:lnTo>
                    <a:pt x="66548" y="69151"/>
                  </a:lnTo>
                  <a:lnTo>
                    <a:pt x="41122" y="98120"/>
                  </a:lnTo>
                  <a:lnTo>
                    <a:pt x="7124" y="164985"/>
                  </a:lnTo>
                  <a:lnTo>
                    <a:pt x="0" y="201320"/>
                  </a:lnTo>
                  <a:lnTo>
                    <a:pt x="431" y="238544"/>
                  </a:lnTo>
                  <a:lnTo>
                    <a:pt x="9144" y="275869"/>
                  </a:lnTo>
                  <a:lnTo>
                    <a:pt x="26873" y="312534"/>
                  </a:lnTo>
                  <a:lnTo>
                    <a:pt x="54343" y="347738"/>
                  </a:lnTo>
                  <a:lnTo>
                    <a:pt x="71513" y="354990"/>
                  </a:lnTo>
                  <a:lnTo>
                    <a:pt x="87071" y="347573"/>
                  </a:lnTo>
                  <a:lnTo>
                    <a:pt x="94678" y="331812"/>
                  </a:lnTo>
                  <a:lnTo>
                    <a:pt x="88049" y="314032"/>
                  </a:lnTo>
                  <a:lnTo>
                    <a:pt x="62039" y="278130"/>
                  </a:lnTo>
                  <a:lnTo>
                    <a:pt x="49022" y="240576"/>
                  </a:lnTo>
                  <a:lnTo>
                    <a:pt x="56527" y="166090"/>
                  </a:lnTo>
                  <a:lnTo>
                    <a:pt x="74358" y="131978"/>
                  </a:lnTo>
                  <a:lnTo>
                    <a:pt x="99758" y="101815"/>
                  </a:lnTo>
                  <a:lnTo>
                    <a:pt x="131419" y="77012"/>
                  </a:lnTo>
                  <a:lnTo>
                    <a:pt x="167957" y="58966"/>
                  </a:lnTo>
                  <a:lnTo>
                    <a:pt x="208038" y="49085"/>
                  </a:lnTo>
                  <a:lnTo>
                    <a:pt x="259524" y="48958"/>
                  </a:lnTo>
                  <a:lnTo>
                    <a:pt x="309422" y="61785"/>
                  </a:lnTo>
                  <a:lnTo>
                    <a:pt x="353352" y="87744"/>
                  </a:lnTo>
                  <a:lnTo>
                    <a:pt x="386969" y="127000"/>
                  </a:lnTo>
                  <a:lnTo>
                    <a:pt x="403339" y="170776"/>
                  </a:lnTo>
                  <a:lnTo>
                    <a:pt x="403656" y="215061"/>
                  </a:lnTo>
                  <a:lnTo>
                    <a:pt x="388874" y="255612"/>
                  </a:lnTo>
                  <a:lnTo>
                    <a:pt x="359930" y="288137"/>
                  </a:lnTo>
                  <a:lnTo>
                    <a:pt x="317779" y="308343"/>
                  </a:lnTo>
                  <a:lnTo>
                    <a:pt x="303060" y="319887"/>
                  </a:lnTo>
                  <a:lnTo>
                    <a:pt x="301828" y="337134"/>
                  </a:lnTo>
                  <a:lnTo>
                    <a:pt x="311746" y="351485"/>
                  </a:lnTo>
                  <a:lnTo>
                    <a:pt x="330454" y="354304"/>
                  </a:lnTo>
                  <a:lnTo>
                    <a:pt x="376415" y="334784"/>
                  </a:lnTo>
                  <a:lnTo>
                    <a:pt x="413118" y="303949"/>
                  </a:lnTo>
                  <a:lnTo>
                    <a:pt x="438975" y="264248"/>
                  </a:lnTo>
                  <a:lnTo>
                    <a:pt x="452335" y="218147"/>
                  </a:lnTo>
                  <a:close/>
                  <a:moveTo>
                    <a:pt x="1661033" y="1589227"/>
                  </a:moveTo>
                  <a:lnTo>
                    <a:pt x="1656930" y="1538439"/>
                  </a:lnTo>
                  <a:lnTo>
                    <a:pt x="1652130" y="1487716"/>
                  </a:lnTo>
                  <a:lnTo>
                    <a:pt x="1646643" y="1437055"/>
                  </a:lnTo>
                  <a:lnTo>
                    <a:pt x="1640446" y="1386484"/>
                  </a:lnTo>
                  <a:lnTo>
                    <a:pt x="1633562" y="1336001"/>
                  </a:lnTo>
                  <a:lnTo>
                    <a:pt x="1625981" y="1285608"/>
                  </a:lnTo>
                  <a:lnTo>
                    <a:pt x="1617713" y="1235329"/>
                  </a:lnTo>
                  <a:lnTo>
                    <a:pt x="1608747" y="1185176"/>
                  </a:lnTo>
                  <a:lnTo>
                    <a:pt x="1599095" y="1135138"/>
                  </a:lnTo>
                  <a:lnTo>
                    <a:pt x="1588757" y="1085240"/>
                  </a:lnTo>
                  <a:lnTo>
                    <a:pt x="1541843" y="1086053"/>
                  </a:lnTo>
                  <a:lnTo>
                    <a:pt x="1495209" y="1091171"/>
                  </a:lnTo>
                  <a:lnTo>
                    <a:pt x="1449235" y="1100531"/>
                  </a:lnTo>
                  <a:lnTo>
                    <a:pt x="1404327" y="1114056"/>
                  </a:lnTo>
                  <a:lnTo>
                    <a:pt x="1380337" y="1149375"/>
                  </a:lnTo>
                  <a:lnTo>
                    <a:pt x="1381290" y="1158557"/>
                  </a:lnTo>
                  <a:lnTo>
                    <a:pt x="1387881" y="1206385"/>
                  </a:lnTo>
                  <a:lnTo>
                    <a:pt x="1395120" y="1254112"/>
                  </a:lnTo>
                  <a:lnTo>
                    <a:pt x="1402994" y="1301750"/>
                  </a:lnTo>
                  <a:lnTo>
                    <a:pt x="1411503" y="1349273"/>
                  </a:lnTo>
                  <a:lnTo>
                    <a:pt x="1420647" y="1396669"/>
                  </a:lnTo>
                  <a:lnTo>
                    <a:pt x="1430426" y="1443951"/>
                  </a:lnTo>
                  <a:lnTo>
                    <a:pt x="1440840" y="1491081"/>
                  </a:lnTo>
                  <a:lnTo>
                    <a:pt x="1451889" y="1538084"/>
                  </a:lnTo>
                  <a:lnTo>
                    <a:pt x="1463573" y="1584921"/>
                  </a:lnTo>
                  <a:lnTo>
                    <a:pt x="1466659" y="1596250"/>
                  </a:lnTo>
                  <a:lnTo>
                    <a:pt x="1661033" y="158922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0"/>
            <p:cNvSpPr/>
            <p:nvPr/>
          </p:nvSpPr>
          <p:spPr>
            <a:xfrm>
              <a:off x="6329160" y="2554560"/>
              <a:ext cx="472680" cy="1265040"/>
            </a:xfrm>
            <a:custGeom>
              <a:avLst/>
              <a:gdLst/>
              <a:ahLst/>
              <a:cxnLst/>
              <a:rect l="l" t="t" r="r" b="b"/>
              <a:pathLst>
                <a:path w="473075" h="1265554">
                  <a:moveTo>
                    <a:pt x="166673" y="0"/>
                  </a:moveTo>
                  <a:lnTo>
                    <a:pt x="124693" y="6245"/>
                  </a:lnTo>
                  <a:lnTo>
                    <a:pt x="85024" y="14820"/>
                  </a:lnTo>
                  <a:lnTo>
                    <a:pt x="68258" y="33064"/>
                  </a:lnTo>
                  <a:lnTo>
                    <a:pt x="68641" y="41402"/>
                  </a:lnTo>
                  <a:lnTo>
                    <a:pt x="67460" y="44361"/>
                  </a:lnTo>
                  <a:lnTo>
                    <a:pt x="66902" y="47815"/>
                  </a:lnTo>
                  <a:lnTo>
                    <a:pt x="89304" y="322465"/>
                  </a:lnTo>
                  <a:lnTo>
                    <a:pt x="64825" y="350639"/>
                  </a:lnTo>
                  <a:lnTo>
                    <a:pt x="21558" y="411198"/>
                  </a:lnTo>
                  <a:lnTo>
                    <a:pt x="514" y="450037"/>
                  </a:lnTo>
                  <a:lnTo>
                    <a:pt x="0" y="456228"/>
                  </a:lnTo>
                  <a:lnTo>
                    <a:pt x="1135" y="462000"/>
                  </a:lnTo>
                  <a:lnTo>
                    <a:pt x="3656" y="467207"/>
                  </a:lnTo>
                  <a:lnTo>
                    <a:pt x="2690" y="473532"/>
                  </a:lnTo>
                  <a:lnTo>
                    <a:pt x="40541" y="524994"/>
                  </a:lnTo>
                  <a:lnTo>
                    <a:pt x="73209" y="562530"/>
                  </a:lnTo>
                  <a:lnTo>
                    <a:pt x="106946" y="599109"/>
                  </a:lnTo>
                  <a:lnTo>
                    <a:pt x="141755" y="634733"/>
                  </a:lnTo>
                  <a:lnTo>
                    <a:pt x="147051" y="638721"/>
                  </a:lnTo>
                  <a:lnTo>
                    <a:pt x="173429" y="786980"/>
                  </a:lnTo>
                  <a:lnTo>
                    <a:pt x="164755" y="788111"/>
                  </a:lnTo>
                  <a:lnTo>
                    <a:pt x="159777" y="791006"/>
                  </a:lnTo>
                  <a:lnTo>
                    <a:pt x="156081" y="794918"/>
                  </a:lnTo>
                  <a:lnTo>
                    <a:pt x="150328" y="800163"/>
                  </a:lnTo>
                  <a:lnTo>
                    <a:pt x="146708" y="807935"/>
                  </a:lnTo>
                  <a:lnTo>
                    <a:pt x="148270" y="817837"/>
                  </a:lnTo>
                  <a:lnTo>
                    <a:pt x="155998" y="865520"/>
                  </a:lnTo>
                  <a:lnTo>
                    <a:pt x="164218" y="913512"/>
                  </a:lnTo>
                  <a:lnTo>
                    <a:pt x="172746" y="961446"/>
                  </a:lnTo>
                  <a:lnTo>
                    <a:pt x="181457" y="1009345"/>
                  </a:lnTo>
                  <a:lnTo>
                    <a:pt x="190230" y="1057233"/>
                  </a:lnTo>
                  <a:lnTo>
                    <a:pt x="198941" y="1105131"/>
                  </a:lnTo>
                  <a:lnTo>
                    <a:pt x="207468" y="1153063"/>
                  </a:lnTo>
                  <a:lnTo>
                    <a:pt x="215774" y="1201579"/>
                  </a:lnTo>
                  <a:lnTo>
                    <a:pt x="223480" y="1249121"/>
                  </a:lnTo>
                  <a:lnTo>
                    <a:pt x="233321" y="1264114"/>
                  </a:lnTo>
                  <a:lnTo>
                    <a:pt x="249999" y="1265386"/>
                  </a:lnTo>
                  <a:lnTo>
                    <a:pt x="264908" y="1255357"/>
                  </a:lnTo>
                  <a:lnTo>
                    <a:pt x="269441" y="1236446"/>
                  </a:lnTo>
                  <a:lnTo>
                    <a:pt x="261202" y="1185673"/>
                  </a:lnTo>
                  <a:lnTo>
                    <a:pt x="252496" y="1134986"/>
                  </a:lnTo>
                  <a:lnTo>
                    <a:pt x="243467" y="1084360"/>
                  </a:lnTo>
                  <a:lnTo>
                    <a:pt x="234257" y="1033767"/>
                  </a:lnTo>
                  <a:lnTo>
                    <a:pt x="225010" y="983181"/>
                  </a:lnTo>
                  <a:lnTo>
                    <a:pt x="215868" y="932576"/>
                  </a:lnTo>
                  <a:lnTo>
                    <a:pt x="206975" y="881925"/>
                  </a:lnTo>
                  <a:lnTo>
                    <a:pt x="198474" y="831202"/>
                  </a:lnTo>
                  <a:lnTo>
                    <a:pt x="241940" y="824869"/>
                  </a:lnTo>
                  <a:lnTo>
                    <a:pt x="285262" y="817837"/>
                  </a:lnTo>
                  <a:lnTo>
                    <a:pt x="328465" y="810083"/>
                  </a:lnTo>
                  <a:lnTo>
                    <a:pt x="371575" y="801585"/>
                  </a:lnTo>
                  <a:lnTo>
                    <a:pt x="419285" y="801585"/>
                  </a:lnTo>
                  <a:lnTo>
                    <a:pt x="416362" y="780427"/>
                  </a:lnTo>
                  <a:lnTo>
                    <a:pt x="220495" y="780427"/>
                  </a:lnTo>
                  <a:lnTo>
                    <a:pt x="189812" y="607999"/>
                  </a:lnTo>
                  <a:lnTo>
                    <a:pt x="186519" y="599319"/>
                  </a:lnTo>
                  <a:lnTo>
                    <a:pt x="180879" y="593785"/>
                  </a:lnTo>
                  <a:lnTo>
                    <a:pt x="173766" y="591172"/>
                  </a:lnTo>
                  <a:lnTo>
                    <a:pt x="165822" y="591172"/>
                  </a:lnTo>
                  <a:lnTo>
                    <a:pt x="135250" y="559484"/>
                  </a:lnTo>
                  <a:lnTo>
                    <a:pt x="105505" y="527054"/>
                  </a:lnTo>
                  <a:lnTo>
                    <a:pt x="76591" y="493879"/>
                  </a:lnTo>
                  <a:lnTo>
                    <a:pt x="48512" y="459955"/>
                  </a:lnTo>
                  <a:lnTo>
                    <a:pt x="59077" y="441644"/>
                  </a:lnTo>
                  <a:lnTo>
                    <a:pt x="70313" y="423833"/>
                  </a:lnTo>
                  <a:lnTo>
                    <a:pt x="82218" y="406513"/>
                  </a:lnTo>
                  <a:lnTo>
                    <a:pt x="94791" y="389674"/>
                  </a:lnTo>
                  <a:lnTo>
                    <a:pt x="142457" y="389674"/>
                  </a:lnTo>
                  <a:lnTo>
                    <a:pt x="115276" y="56667"/>
                  </a:lnTo>
                  <a:lnTo>
                    <a:pt x="122739" y="55021"/>
                  </a:lnTo>
                  <a:lnTo>
                    <a:pt x="130217" y="53465"/>
                  </a:lnTo>
                  <a:lnTo>
                    <a:pt x="137714" y="52011"/>
                  </a:lnTo>
                  <a:lnTo>
                    <a:pt x="145235" y="50673"/>
                  </a:lnTo>
                  <a:lnTo>
                    <a:pt x="193242" y="50673"/>
                  </a:lnTo>
                  <a:lnTo>
                    <a:pt x="187994" y="18850"/>
                  </a:lnTo>
                  <a:lnTo>
                    <a:pt x="187793" y="17716"/>
                  </a:lnTo>
                  <a:lnTo>
                    <a:pt x="186066" y="6477"/>
                  </a:lnTo>
                  <a:lnTo>
                    <a:pt x="178623" y="1219"/>
                  </a:lnTo>
                  <a:lnTo>
                    <a:pt x="170203" y="546"/>
                  </a:lnTo>
                  <a:lnTo>
                    <a:pt x="168476" y="190"/>
                  </a:lnTo>
                  <a:lnTo>
                    <a:pt x="166673" y="0"/>
                  </a:lnTo>
                  <a:close/>
                  <a:moveTo>
                    <a:pt x="419285" y="801585"/>
                  </a:moveTo>
                  <a:lnTo>
                    <a:pt x="371575" y="801585"/>
                  </a:lnTo>
                  <a:lnTo>
                    <a:pt x="384878" y="897911"/>
                  </a:lnTo>
                  <a:lnTo>
                    <a:pt x="391571" y="946061"/>
                  </a:lnTo>
                  <a:lnTo>
                    <a:pt x="398337" y="994200"/>
                  </a:lnTo>
                  <a:lnTo>
                    <a:pt x="405208" y="1042325"/>
                  </a:lnTo>
                  <a:lnTo>
                    <a:pt x="412219" y="1090432"/>
                  </a:lnTo>
                  <a:lnTo>
                    <a:pt x="419403" y="1138520"/>
                  </a:lnTo>
                  <a:lnTo>
                    <a:pt x="426794" y="1186586"/>
                  </a:lnTo>
                  <a:lnTo>
                    <a:pt x="453309" y="1202851"/>
                  </a:lnTo>
                  <a:lnTo>
                    <a:pt x="468221" y="1192822"/>
                  </a:lnTo>
                  <a:lnTo>
                    <a:pt x="472755" y="1173911"/>
                  </a:lnTo>
                  <a:lnTo>
                    <a:pt x="465055" y="1123783"/>
                  </a:lnTo>
                  <a:lnTo>
                    <a:pt x="457577" y="1073631"/>
                  </a:lnTo>
                  <a:lnTo>
                    <a:pt x="450283" y="1023458"/>
                  </a:lnTo>
                  <a:lnTo>
                    <a:pt x="443136" y="973267"/>
                  </a:lnTo>
                  <a:lnTo>
                    <a:pt x="436097" y="923061"/>
                  </a:lnTo>
                  <a:lnTo>
                    <a:pt x="429129" y="872842"/>
                  </a:lnTo>
                  <a:lnTo>
                    <a:pt x="419285" y="801585"/>
                  </a:lnTo>
                  <a:close/>
                  <a:moveTo>
                    <a:pt x="427658" y="276758"/>
                  </a:moveTo>
                  <a:lnTo>
                    <a:pt x="337208" y="276758"/>
                  </a:lnTo>
                  <a:lnTo>
                    <a:pt x="377531" y="281165"/>
                  </a:lnTo>
                  <a:lnTo>
                    <a:pt x="364635" y="329671"/>
                  </a:lnTo>
                  <a:lnTo>
                    <a:pt x="350763" y="377915"/>
                  </a:lnTo>
                  <a:lnTo>
                    <a:pt x="336467" y="426045"/>
                  </a:lnTo>
                  <a:lnTo>
                    <a:pt x="322191" y="474595"/>
                  </a:lnTo>
                  <a:lnTo>
                    <a:pt x="308811" y="522550"/>
                  </a:lnTo>
                  <a:lnTo>
                    <a:pt x="296556" y="571220"/>
                  </a:lnTo>
                  <a:lnTo>
                    <a:pt x="295616" y="575246"/>
                  </a:lnTo>
                  <a:lnTo>
                    <a:pt x="295692" y="578916"/>
                  </a:lnTo>
                  <a:lnTo>
                    <a:pt x="296441" y="582256"/>
                  </a:lnTo>
                  <a:lnTo>
                    <a:pt x="296556" y="583895"/>
                  </a:lnTo>
                  <a:lnTo>
                    <a:pt x="304495" y="628420"/>
                  </a:lnTo>
                  <a:lnTo>
                    <a:pt x="313096" y="672780"/>
                  </a:lnTo>
                  <a:lnTo>
                    <a:pt x="321818" y="717110"/>
                  </a:lnTo>
                  <a:lnTo>
                    <a:pt x="330122" y="761542"/>
                  </a:lnTo>
                  <a:lnTo>
                    <a:pt x="302788" y="766729"/>
                  </a:lnTo>
                  <a:lnTo>
                    <a:pt x="275413" y="771604"/>
                  </a:lnTo>
                  <a:lnTo>
                    <a:pt x="247986" y="776169"/>
                  </a:lnTo>
                  <a:lnTo>
                    <a:pt x="220495" y="780427"/>
                  </a:lnTo>
                  <a:lnTo>
                    <a:pt x="416362" y="780427"/>
                  </a:lnTo>
                  <a:lnTo>
                    <a:pt x="413789" y="761834"/>
                  </a:lnTo>
                  <a:lnTo>
                    <a:pt x="407236" y="756627"/>
                  </a:lnTo>
                  <a:lnTo>
                    <a:pt x="399527" y="755472"/>
                  </a:lnTo>
                  <a:lnTo>
                    <a:pt x="395037" y="752005"/>
                  </a:lnTo>
                  <a:lnTo>
                    <a:pt x="376642" y="752005"/>
                  </a:lnTo>
                  <a:lnTo>
                    <a:pt x="368610" y="708608"/>
                  </a:lnTo>
                  <a:lnTo>
                    <a:pt x="360140" y="665318"/>
                  </a:lnTo>
                  <a:lnTo>
                    <a:pt x="351719" y="622013"/>
                  </a:lnTo>
                  <a:lnTo>
                    <a:pt x="343838" y="578573"/>
                  </a:lnTo>
                  <a:lnTo>
                    <a:pt x="357224" y="526409"/>
                  </a:lnTo>
                  <a:lnTo>
                    <a:pt x="372035" y="474208"/>
                  </a:lnTo>
                  <a:lnTo>
                    <a:pt x="387238" y="422946"/>
                  </a:lnTo>
                  <a:lnTo>
                    <a:pt x="402492" y="371279"/>
                  </a:lnTo>
                  <a:lnTo>
                    <a:pt x="416994" y="319411"/>
                  </a:lnTo>
                  <a:lnTo>
                    <a:pt x="427658" y="276758"/>
                  </a:lnTo>
                  <a:close/>
                  <a:moveTo>
                    <a:pt x="387869" y="749630"/>
                  </a:moveTo>
                  <a:lnTo>
                    <a:pt x="378890" y="751560"/>
                  </a:lnTo>
                  <a:lnTo>
                    <a:pt x="377759" y="751763"/>
                  </a:lnTo>
                  <a:lnTo>
                    <a:pt x="376642" y="752005"/>
                  </a:lnTo>
                  <a:lnTo>
                    <a:pt x="395037" y="752005"/>
                  </a:lnTo>
                  <a:lnTo>
                    <a:pt x="394511" y="751598"/>
                  </a:lnTo>
                  <a:lnTo>
                    <a:pt x="387869" y="749630"/>
                  </a:lnTo>
                  <a:close/>
                  <a:moveTo>
                    <a:pt x="173708" y="591151"/>
                  </a:moveTo>
                  <a:lnTo>
                    <a:pt x="165822" y="591172"/>
                  </a:lnTo>
                  <a:lnTo>
                    <a:pt x="173766" y="591172"/>
                  </a:lnTo>
                  <a:close/>
                  <a:moveTo>
                    <a:pt x="142457" y="389674"/>
                  </a:moveTo>
                  <a:lnTo>
                    <a:pt x="94791" y="389674"/>
                  </a:lnTo>
                  <a:lnTo>
                    <a:pt x="99617" y="448767"/>
                  </a:lnTo>
                  <a:lnTo>
                    <a:pt x="108461" y="465885"/>
                  </a:lnTo>
                  <a:lnTo>
                    <a:pt x="125315" y="471641"/>
                  </a:lnTo>
                  <a:lnTo>
                    <a:pt x="141236" y="465960"/>
                  </a:lnTo>
                  <a:lnTo>
                    <a:pt x="147280" y="448767"/>
                  </a:lnTo>
                  <a:lnTo>
                    <a:pt x="142457" y="389674"/>
                  </a:lnTo>
                  <a:close/>
                  <a:moveTo>
                    <a:pt x="430085" y="266496"/>
                  </a:moveTo>
                  <a:lnTo>
                    <a:pt x="232129" y="266496"/>
                  </a:lnTo>
                  <a:lnTo>
                    <a:pt x="290155" y="272173"/>
                  </a:lnTo>
                  <a:lnTo>
                    <a:pt x="286979" y="287665"/>
                  </a:lnTo>
                  <a:lnTo>
                    <a:pt x="282787" y="302961"/>
                  </a:lnTo>
                  <a:lnTo>
                    <a:pt x="278269" y="318186"/>
                  </a:lnTo>
                  <a:lnTo>
                    <a:pt x="274115" y="333463"/>
                  </a:lnTo>
                  <a:lnTo>
                    <a:pt x="277196" y="352208"/>
                  </a:lnTo>
                  <a:lnTo>
                    <a:pt x="291628" y="362161"/>
                  </a:lnTo>
                  <a:lnTo>
                    <a:pt x="308794" y="360933"/>
                  </a:lnTo>
                  <a:lnTo>
                    <a:pt x="320076" y="346138"/>
                  </a:lnTo>
                  <a:lnTo>
                    <a:pt x="324642" y="328725"/>
                  </a:lnTo>
                  <a:lnTo>
                    <a:pt x="329385" y="311515"/>
                  </a:lnTo>
                  <a:lnTo>
                    <a:pt x="333756" y="294271"/>
                  </a:lnTo>
                  <a:lnTo>
                    <a:pt x="337208" y="276758"/>
                  </a:lnTo>
                  <a:lnTo>
                    <a:pt x="427658" y="276758"/>
                  </a:lnTo>
                  <a:lnTo>
                    <a:pt x="430058" y="267157"/>
                  </a:lnTo>
                  <a:lnTo>
                    <a:pt x="430085" y="266496"/>
                  </a:lnTo>
                  <a:close/>
                  <a:moveTo>
                    <a:pt x="193242" y="50673"/>
                  </a:moveTo>
                  <a:lnTo>
                    <a:pt x="145235" y="50673"/>
                  </a:lnTo>
                  <a:lnTo>
                    <a:pt x="154476" y="104630"/>
                  </a:lnTo>
                  <a:lnTo>
                    <a:pt x="164316" y="158484"/>
                  </a:lnTo>
                  <a:lnTo>
                    <a:pt x="174332" y="212309"/>
                  </a:lnTo>
                  <a:lnTo>
                    <a:pt x="184267" y="267157"/>
                  </a:lnTo>
                  <a:lnTo>
                    <a:pt x="193203" y="320167"/>
                  </a:lnTo>
                  <a:lnTo>
                    <a:pt x="203096" y="335154"/>
                  </a:lnTo>
                  <a:lnTo>
                    <a:pt x="219794" y="336427"/>
                  </a:lnTo>
                  <a:lnTo>
                    <a:pt x="234687" y="326401"/>
                  </a:lnTo>
                  <a:lnTo>
                    <a:pt x="239164" y="307492"/>
                  </a:lnTo>
                  <a:lnTo>
                    <a:pt x="237477" y="297225"/>
                  </a:lnTo>
                  <a:lnTo>
                    <a:pt x="235718" y="286975"/>
                  </a:lnTo>
                  <a:lnTo>
                    <a:pt x="232129" y="266496"/>
                  </a:lnTo>
                  <a:lnTo>
                    <a:pt x="430085" y="266496"/>
                  </a:lnTo>
                  <a:lnTo>
                    <a:pt x="361263" y="231507"/>
                  </a:lnTo>
                  <a:lnTo>
                    <a:pt x="223569" y="217944"/>
                  </a:lnTo>
                  <a:lnTo>
                    <a:pt x="205222" y="119246"/>
                  </a:lnTo>
                  <a:lnTo>
                    <a:pt x="196399" y="69840"/>
                  </a:lnTo>
                  <a:lnTo>
                    <a:pt x="193242" y="5067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1"/>
            <p:cNvSpPr/>
            <p:nvPr/>
          </p:nvSpPr>
          <p:spPr>
            <a:xfrm>
              <a:off x="4709520" y="1903320"/>
              <a:ext cx="1977120" cy="830880"/>
            </a:xfrm>
            <a:custGeom>
              <a:avLst/>
              <a:gdLst/>
              <a:ahLst/>
              <a:cxnLst/>
              <a:rect l="l" t="t" r="r" b="b"/>
              <a:pathLst>
                <a:path w="1977390" h="831214">
                  <a:moveTo>
                    <a:pt x="294551" y="135978"/>
                  </a:moveTo>
                  <a:lnTo>
                    <a:pt x="283197" y="96558"/>
                  </a:lnTo>
                  <a:lnTo>
                    <a:pt x="262674" y="43307"/>
                  </a:lnTo>
                  <a:lnTo>
                    <a:pt x="232968" y="3340"/>
                  </a:lnTo>
                  <a:lnTo>
                    <a:pt x="218173" y="0"/>
                  </a:lnTo>
                  <a:lnTo>
                    <a:pt x="203301" y="2019"/>
                  </a:lnTo>
                  <a:lnTo>
                    <a:pt x="188645" y="7010"/>
                  </a:lnTo>
                  <a:lnTo>
                    <a:pt x="174523" y="12573"/>
                  </a:lnTo>
                  <a:lnTo>
                    <a:pt x="81610" y="46736"/>
                  </a:lnTo>
                  <a:lnTo>
                    <a:pt x="67475" y="59842"/>
                  </a:lnTo>
                  <a:lnTo>
                    <a:pt x="66408" y="77647"/>
                  </a:lnTo>
                  <a:lnTo>
                    <a:pt x="76098" y="91478"/>
                  </a:lnTo>
                  <a:lnTo>
                    <a:pt x="94284" y="92697"/>
                  </a:lnTo>
                  <a:lnTo>
                    <a:pt x="157530" y="69443"/>
                  </a:lnTo>
                  <a:lnTo>
                    <a:pt x="175082" y="61290"/>
                  </a:lnTo>
                  <a:lnTo>
                    <a:pt x="147802" y="104089"/>
                  </a:lnTo>
                  <a:lnTo>
                    <a:pt x="120040" y="146545"/>
                  </a:lnTo>
                  <a:lnTo>
                    <a:pt x="91770" y="188658"/>
                  </a:lnTo>
                  <a:lnTo>
                    <a:pt x="62979" y="230416"/>
                  </a:lnTo>
                  <a:lnTo>
                    <a:pt x="33655" y="271830"/>
                  </a:lnTo>
                  <a:lnTo>
                    <a:pt x="3797" y="312877"/>
                  </a:lnTo>
                  <a:lnTo>
                    <a:pt x="0" y="330504"/>
                  </a:lnTo>
                  <a:lnTo>
                    <a:pt x="10769" y="343357"/>
                  </a:lnTo>
                  <a:lnTo>
                    <a:pt x="28346" y="346976"/>
                  </a:lnTo>
                  <a:lnTo>
                    <a:pt x="44958" y="336943"/>
                  </a:lnTo>
                  <a:lnTo>
                    <a:pt x="76212" y="293966"/>
                  </a:lnTo>
                  <a:lnTo>
                    <a:pt x="106870" y="250596"/>
                  </a:lnTo>
                  <a:lnTo>
                    <a:pt x="136944" y="206832"/>
                  </a:lnTo>
                  <a:lnTo>
                    <a:pt x="166446" y="162687"/>
                  </a:lnTo>
                  <a:lnTo>
                    <a:pt x="195402" y="118173"/>
                  </a:lnTo>
                  <a:lnTo>
                    <a:pt x="223812" y="73266"/>
                  </a:lnTo>
                  <a:lnTo>
                    <a:pt x="229908" y="88265"/>
                  </a:lnTo>
                  <a:lnTo>
                    <a:pt x="235343" y="103136"/>
                  </a:lnTo>
                  <a:lnTo>
                    <a:pt x="240207" y="118173"/>
                  </a:lnTo>
                  <a:lnTo>
                    <a:pt x="244589" y="133350"/>
                  </a:lnTo>
                  <a:lnTo>
                    <a:pt x="248589" y="148653"/>
                  </a:lnTo>
                  <a:lnTo>
                    <a:pt x="259943" y="163423"/>
                  </a:lnTo>
                  <a:lnTo>
                    <a:pt x="277139" y="164655"/>
                  </a:lnTo>
                  <a:lnTo>
                    <a:pt x="291553" y="154724"/>
                  </a:lnTo>
                  <a:lnTo>
                    <a:pt x="294551" y="135978"/>
                  </a:lnTo>
                  <a:close/>
                  <a:moveTo>
                    <a:pt x="1977212" y="575297"/>
                  </a:moveTo>
                  <a:lnTo>
                    <a:pt x="1971459" y="529742"/>
                  </a:lnTo>
                  <a:lnTo>
                    <a:pt x="1952726" y="485063"/>
                  </a:lnTo>
                  <a:lnTo>
                    <a:pt x="1923364" y="447217"/>
                  </a:lnTo>
                  <a:lnTo>
                    <a:pt x="1887537" y="420331"/>
                  </a:lnTo>
                  <a:lnTo>
                    <a:pt x="1846808" y="403326"/>
                  </a:lnTo>
                  <a:lnTo>
                    <a:pt x="1802726" y="395122"/>
                  </a:lnTo>
                  <a:lnTo>
                    <a:pt x="1756879" y="394614"/>
                  </a:lnTo>
                  <a:lnTo>
                    <a:pt x="1710817" y="400748"/>
                  </a:lnTo>
                  <a:lnTo>
                    <a:pt x="1666113" y="412407"/>
                  </a:lnTo>
                  <a:lnTo>
                    <a:pt x="1624215" y="428790"/>
                  </a:lnTo>
                  <a:lnTo>
                    <a:pt x="1584629" y="450227"/>
                  </a:lnTo>
                  <a:lnTo>
                    <a:pt x="1548511" y="476554"/>
                  </a:lnTo>
                  <a:lnTo>
                    <a:pt x="1516989" y="507631"/>
                  </a:lnTo>
                  <a:lnTo>
                    <a:pt x="1491221" y="543318"/>
                  </a:lnTo>
                  <a:lnTo>
                    <a:pt x="1472361" y="583463"/>
                  </a:lnTo>
                  <a:lnTo>
                    <a:pt x="1461566" y="627913"/>
                  </a:lnTo>
                  <a:lnTo>
                    <a:pt x="1461071" y="674839"/>
                  </a:lnTo>
                  <a:lnTo>
                    <a:pt x="1471879" y="719391"/>
                  </a:lnTo>
                  <a:lnTo>
                    <a:pt x="1492910" y="759409"/>
                  </a:lnTo>
                  <a:lnTo>
                    <a:pt x="1523060" y="792734"/>
                  </a:lnTo>
                  <a:lnTo>
                    <a:pt x="1561261" y="817206"/>
                  </a:lnTo>
                  <a:lnTo>
                    <a:pt x="1606410" y="830643"/>
                  </a:lnTo>
                  <a:lnTo>
                    <a:pt x="1625307" y="825995"/>
                  </a:lnTo>
                  <a:lnTo>
                    <a:pt x="1635353" y="811047"/>
                  </a:lnTo>
                  <a:lnTo>
                    <a:pt x="1634096" y="794410"/>
                  </a:lnTo>
                  <a:lnTo>
                    <a:pt x="1619084" y="784682"/>
                  </a:lnTo>
                  <a:lnTo>
                    <a:pt x="1576438" y="770826"/>
                  </a:lnTo>
                  <a:lnTo>
                    <a:pt x="1542796" y="745058"/>
                  </a:lnTo>
                  <a:lnTo>
                    <a:pt x="1519580" y="710107"/>
                  </a:lnTo>
                  <a:lnTo>
                    <a:pt x="1508264" y="668756"/>
                  </a:lnTo>
                  <a:lnTo>
                    <a:pt x="1510309" y="623722"/>
                  </a:lnTo>
                  <a:lnTo>
                    <a:pt x="1525104" y="580186"/>
                  </a:lnTo>
                  <a:lnTo>
                    <a:pt x="1549615" y="542251"/>
                  </a:lnTo>
                  <a:lnTo>
                    <a:pt x="1581797" y="510197"/>
                  </a:lnTo>
                  <a:lnTo>
                    <a:pt x="1619554" y="484251"/>
                  </a:lnTo>
                  <a:lnTo>
                    <a:pt x="1660829" y="464680"/>
                  </a:lnTo>
                  <a:lnTo>
                    <a:pt x="1703895" y="450684"/>
                  </a:lnTo>
                  <a:lnTo>
                    <a:pt x="1749463" y="441960"/>
                  </a:lnTo>
                  <a:lnTo>
                    <a:pt x="1795310" y="440982"/>
                  </a:lnTo>
                  <a:lnTo>
                    <a:pt x="1839277" y="450189"/>
                  </a:lnTo>
                  <a:lnTo>
                    <a:pt x="1879168" y="472020"/>
                  </a:lnTo>
                  <a:lnTo>
                    <a:pt x="1909254" y="504786"/>
                  </a:lnTo>
                  <a:lnTo>
                    <a:pt x="1925510" y="542937"/>
                  </a:lnTo>
                  <a:lnTo>
                    <a:pt x="1928660" y="583514"/>
                  </a:lnTo>
                  <a:lnTo>
                    <a:pt x="1919439" y="623531"/>
                  </a:lnTo>
                  <a:lnTo>
                    <a:pt x="1898561" y="659968"/>
                  </a:lnTo>
                  <a:lnTo>
                    <a:pt x="1866760" y="689864"/>
                  </a:lnTo>
                  <a:lnTo>
                    <a:pt x="1856384" y="706081"/>
                  </a:lnTo>
                  <a:lnTo>
                    <a:pt x="1859902" y="723519"/>
                  </a:lnTo>
                  <a:lnTo>
                    <a:pt x="1872856" y="734428"/>
                  </a:lnTo>
                  <a:lnTo>
                    <a:pt x="1890826" y="731024"/>
                  </a:lnTo>
                  <a:lnTo>
                    <a:pt x="1926780" y="699617"/>
                  </a:lnTo>
                  <a:lnTo>
                    <a:pt x="1953844" y="662000"/>
                  </a:lnTo>
                  <a:lnTo>
                    <a:pt x="1971001" y="619975"/>
                  </a:lnTo>
                  <a:lnTo>
                    <a:pt x="1977212" y="57529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2"/>
            <p:cNvSpPr/>
            <p:nvPr/>
          </p:nvSpPr>
          <p:spPr>
            <a:xfrm>
              <a:off x="5303160" y="2023560"/>
              <a:ext cx="214560" cy="189000"/>
            </a:xfrm>
            <a:prstGeom prst="rect">
              <a:avLst/>
            </a:prstGeom>
            <a:blipFill rotWithShape="0">
              <a:blip r:embed="rId5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13"/>
            <p:cNvSpPr/>
            <p:nvPr/>
          </p:nvSpPr>
          <p:spPr>
            <a:xfrm>
              <a:off x="6244200" y="1902960"/>
              <a:ext cx="246240" cy="243720"/>
            </a:xfrm>
            <a:prstGeom prst="rect">
              <a:avLst/>
            </a:prstGeom>
            <a:blipFill rotWithShape="0">
              <a:blip r:embed="rId6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14"/>
            <p:cNvSpPr/>
            <p:nvPr/>
          </p:nvSpPr>
          <p:spPr>
            <a:xfrm>
              <a:off x="5750280" y="3061080"/>
              <a:ext cx="268920" cy="286560"/>
            </a:xfrm>
            <a:custGeom>
              <a:avLst/>
              <a:gdLst/>
              <a:ahLst/>
              <a:cxnLst/>
              <a:rect l="l" t="t" r="r" b="b"/>
              <a:pathLst>
                <a:path w="269239" h="287020">
                  <a:moveTo>
                    <a:pt x="228473" y="0"/>
                  </a:moveTo>
                  <a:lnTo>
                    <a:pt x="194208" y="18808"/>
                  </a:lnTo>
                  <a:lnTo>
                    <a:pt x="159572" y="64762"/>
                  </a:lnTo>
                  <a:lnTo>
                    <a:pt x="137680" y="117982"/>
                  </a:lnTo>
                  <a:lnTo>
                    <a:pt x="131431" y="101362"/>
                  </a:lnTo>
                  <a:lnTo>
                    <a:pt x="91236" y="64122"/>
                  </a:lnTo>
                  <a:lnTo>
                    <a:pt x="53212" y="45159"/>
                  </a:lnTo>
                  <a:lnTo>
                    <a:pt x="40043" y="43357"/>
                  </a:lnTo>
                  <a:lnTo>
                    <a:pt x="33337" y="43357"/>
                  </a:lnTo>
                  <a:lnTo>
                    <a:pt x="4886" y="68999"/>
                  </a:lnTo>
                  <a:lnTo>
                    <a:pt x="0" y="95631"/>
                  </a:lnTo>
                  <a:lnTo>
                    <a:pt x="1822" y="122547"/>
                  </a:lnTo>
                  <a:lnTo>
                    <a:pt x="19931" y="173156"/>
                  </a:lnTo>
                  <a:lnTo>
                    <a:pt x="51399" y="210929"/>
                  </a:lnTo>
                  <a:lnTo>
                    <a:pt x="87611" y="237424"/>
                  </a:lnTo>
                  <a:lnTo>
                    <a:pt x="164630" y="284619"/>
                  </a:lnTo>
                  <a:lnTo>
                    <a:pt x="168529" y="286842"/>
                  </a:lnTo>
                  <a:lnTo>
                    <a:pt x="174472" y="286664"/>
                  </a:lnTo>
                  <a:lnTo>
                    <a:pt x="179171" y="285788"/>
                  </a:lnTo>
                  <a:lnTo>
                    <a:pt x="182664" y="279336"/>
                  </a:lnTo>
                  <a:lnTo>
                    <a:pt x="179184" y="276059"/>
                  </a:lnTo>
                  <a:lnTo>
                    <a:pt x="170192" y="275386"/>
                  </a:lnTo>
                  <a:lnTo>
                    <a:pt x="190007" y="250482"/>
                  </a:lnTo>
                  <a:lnTo>
                    <a:pt x="227003" y="198805"/>
                  </a:lnTo>
                  <a:lnTo>
                    <a:pt x="255653" y="142097"/>
                  </a:lnTo>
                  <a:lnTo>
                    <a:pt x="269153" y="80214"/>
                  </a:lnTo>
                  <a:lnTo>
                    <a:pt x="267944" y="48653"/>
                  </a:lnTo>
                  <a:lnTo>
                    <a:pt x="263713" y="31571"/>
                  </a:lnTo>
                  <a:lnTo>
                    <a:pt x="255720" y="15954"/>
                  </a:lnTo>
                  <a:lnTo>
                    <a:pt x="244041" y="4523"/>
                  </a:lnTo>
                  <a:lnTo>
                    <a:pt x="2284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15"/>
            <p:cNvSpPr/>
            <p:nvPr/>
          </p:nvSpPr>
          <p:spPr>
            <a:xfrm>
              <a:off x="5720040" y="2141640"/>
              <a:ext cx="388440" cy="1653120"/>
            </a:xfrm>
            <a:custGeom>
              <a:avLst/>
              <a:gdLst/>
              <a:ahLst/>
              <a:cxnLst/>
              <a:rect l="l" t="t" r="r" b="b"/>
              <a:pathLst>
                <a:path w="388620" h="1653539">
                  <a:moveTo>
                    <a:pt x="186740" y="507682"/>
                  </a:moveTo>
                  <a:lnTo>
                    <a:pt x="180987" y="491299"/>
                  </a:lnTo>
                  <a:lnTo>
                    <a:pt x="163728" y="483844"/>
                  </a:lnTo>
                  <a:lnTo>
                    <a:pt x="146456" y="491299"/>
                  </a:lnTo>
                  <a:lnTo>
                    <a:pt x="140690" y="507682"/>
                  </a:lnTo>
                  <a:lnTo>
                    <a:pt x="146443" y="524065"/>
                  </a:lnTo>
                  <a:lnTo>
                    <a:pt x="163728" y="531507"/>
                  </a:lnTo>
                  <a:lnTo>
                    <a:pt x="180975" y="524065"/>
                  </a:lnTo>
                  <a:lnTo>
                    <a:pt x="186740" y="507682"/>
                  </a:lnTo>
                  <a:close/>
                  <a:moveTo>
                    <a:pt x="190550" y="682929"/>
                  </a:moveTo>
                  <a:lnTo>
                    <a:pt x="184810" y="666546"/>
                  </a:lnTo>
                  <a:lnTo>
                    <a:pt x="167538" y="659091"/>
                  </a:lnTo>
                  <a:lnTo>
                    <a:pt x="150266" y="666546"/>
                  </a:lnTo>
                  <a:lnTo>
                    <a:pt x="144500" y="682929"/>
                  </a:lnTo>
                  <a:lnTo>
                    <a:pt x="150253" y="699312"/>
                  </a:lnTo>
                  <a:lnTo>
                    <a:pt x="167538" y="706755"/>
                  </a:lnTo>
                  <a:lnTo>
                    <a:pt x="184797" y="699312"/>
                  </a:lnTo>
                  <a:lnTo>
                    <a:pt x="190550" y="682929"/>
                  </a:lnTo>
                  <a:close/>
                  <a:moveTo>
                    <a:pt x="190550" y="237197"/>
                  </a:moveTo>
                  <a:lnTo>
                    <a:pt x="184810" y="220814"/>
                  </a:lnTo>
                  <a:lnTo>
                    <a:pt x="167538" y="213360"/>
                  </a:lnTo>
                  <a:lnTo>
                    <a:pt x="150266" y="220814"/>
                  </a:lnTo>
                  <a:lnTo>
                    <a:pt x="144500" y="237197"/>
                  </a:lnTo>
                  <a:lnTo>
                    <a:pt x="150253" y="253580"/>
                  </a:lnTo>
                  <a:lnTo>
                    <a:pt x="167538" y="261023"/>
                  </a:lnTo>
                  <a:lnTo>
                    <a:pt x="184797" y="253580"/>
                  </a:lnTo>
                  <a:lnTo>
                    <a:pt x="190550" y="237197"/>
                  </a:lnTo>
                  <a:close/>
                  <a:moveTo>
                    <a:pt x="201980" y="23837"/>
                  </a:moveTo>
                  <a:lnTo>
                    <a:pt x="196240" y="7454"/>
                  </a:lnTo>
                  <a:lnTo>
                    <a:pt x="178968" y="0"/>
                  </a:lnTo>
                  <a:lnTo>
                    <a:pt x="161696" y="7454"/>
                  </a:lnTo>
                  <a:lnTo>
                    <a:pt x="155930" y="23837"/>
                  </a:lnTo>
                  <a:lnTo>
                    <a:pt x="161683" y="40220"/>
                  </a:lnTo>
                  <a:lnTo>
                    <a:pt x="178968" y="47663"/>
                  </a:lnTo>
                  <a:lnTo>
                    <a:pt x="196227" y="40220"/>
                  </a:lnTo>
                  <a:lnTo>
                    <a:pt x="201980" y="23837"/>
                  </a:lnTo>
                  <a:close/>
                  <a:moveTo>
                    <a:pt x="266776" y="1357160"/>
                  </a:moveTo>
                  <a:lnTo>
                    <a:pt x="253288" y="1357083"/>
                  </a:lnTo>
                  <a:lnTo>
                    <a:pt x="219405" y="1357160"/>
                  </a:lnTo>
                  <a:lnTo>
                    <a:pt x="266776" y="1357160"/>
                  </a:lnTo>
                  <a:close/>
                  <a:moveTo>
                    <a:pt x="388493" y="1401381"/>
                  </a:moveTo>
                  <a:lnTo>
                    <a:pt x="383641" y="1394663"/>
                  </a:lnTo>
                  <a:lnTo>
                    <a:pt x="376796" y="1391310"/>
                  </a:lnTo>
                  <a:lnTo>
                    <a:pt x="377799" y="1380553"/>
                  </a:lnTo>
                  <a:lnTo>
                    <a:pt x="374510" y="1370177"/>
                  </a:lnTo>
                  <a:lnTo>
                    <a:pt x="366915" y="1362265"/>
                  </a:lnTo>
                  <a:lnTo>
                    <a:pt x="355015" y="1358836"/>
                  </a:lnTo>
                  <a:lnTo>
                    <a:pt x="341007" y="1358442"/>
                  </a:lnTo>
                  <a:lnTo>
                    <a:pt x="341007" y="1406194"/>
                  </a:lnTo>
                  <a:lnTo>
                    <a:pt x="340499" y="1407909"/>
                  </a:lnTo>
                  <a:lnTo>
                    <a:pt x="340156" y="1409687"/>
                  </a:lnTo>
                  <a:lnTo>
                    <a:pt x="332841" y="1500466"/>
                  </a:lnTo>
                  <a:lnTo>
                    <a:pt x="285534" y="1500606"/>
                  </a:lnTo>
                  <a:lnTo>
                    <a:pt x="143649" y="1499450"/>
                  </a:lnTo>
                  <a:lnTo>
                    <a:pt x="49072" y="1497406"/>
                  </a:lnTo>
                  <a:lnTo>
                    <a:pt x="48145" y="1453934"/>
                  </a:lnTo>
                  <a:lnTo>
                    <a:pt x="47764" y="1410436"/>
                  </a:lnTo>
                  <a:lnTo>
                    <a:pt x="96608" y="1407909"/>
                  </a:lnTo>
                  <a:lnTo>
                    <a:pt x="145465" y="1406105"/>
                  </a:lnTo>
                  <a:lnTo>
                    <a:pt x="194335" y="1405039"/>
                  </a:lnTo>
                  <a:lnTo>
                    <a:pt x="270014" y="1404912"/>
                  </a:lnTo>
                  <a:lnTo>
                    <a:pt x="292087" y="1405077"/>
                  </a:lnTo>
                  <a:lnTo>
                    <a:pt x="341007" y="1406194"/>
                  </a:lnTo>
                  <a:lnTo>
                    <a:pt x="341007" y="1358442"/>
                  </a:lnTo>
                  <a:lnTo>
                    <a:pt x="321094" y="1357871"/>
                  </a:lnTo>
                  <a:lnTo>
                    <a:pt x="287185" y="1357299"/>
                  </a:lnTo>
                  <a:lnTo>
                    <a:pt x="219405" y="1357160"/>
                  </a:lnTo>
                  <a:lnTo>
                    <a:pt x="230784" y="1220482"/>
                  </a:lnTo>
                  <a:lnTo>
                    <a:pt x="230733" y="1218679"/>
                  </a:lnTo>
                  <a:lnTo>
                    <a:pt x="230517" y="1217002"/>
                  </a:lnTo>
                  <a:lnTo>
                    <a:pt x="261962" y="1186243"/>
                  </a:lnTo>
                  <a:lnTo>
                    <a:pt x="263410" y="1184478"/>
                  </a:lnTo>
                  <a:lnTo>
                    <a:pt x="292950" y="1148549"/>
                  </a:lnTo>
                  <a:lnTo>
                    <a:pt x="320446" y="1105954"/>
                  </a:lnTo>
                  <a:lnTo>
                    <a:pt x="341452" y="1060500"/>
                  </a:lnTo>
                  <a:lnTo>
                    <a:pt x="352945" y="1014234"/>
                  </a:lnTo>
                  <a:lnTo>
                    <a:pt x="351917" y="969187"/>
                  </a:lnTo>
                  <a:lnTo>
                    <a:pt x="345249" y="952398"/>
                  </a:lnTo>
                  <a:lnTo>
                    <a:pt x="335356" y="927404"/>
                  </a:lnTo>
                  <a:lnTo>
                    <a:pt x="314667" y="907465"/>
                  </a:lnTo>
                  <a:lnTo>
                    <a:pt x="303403" y="904582"/>
                  </a:lnTo>
                  <a:lnTo>
                    <a:pt x="303403" y="976617"/>
                  </a:lnTo>
                  <a:lnTo>
                    <a:pt x="302488" y="999604"/>
                  </a:lnTo>
                  <a:lnTo>
                    <a:pt x="294271" y="1038402"/>
                  </a:lnTo>
                  <a:lnTo>
                    <a:pt x="278206" y="1080604"/>
                  </a:lnTo>
                  <a:lnTo>
                    <a:pt x="255816" y="1118984"/>
                  </a:lnTo>
                  <a:lnTo>
                    <a:pt x="227901" y="1153591"/>
                  </a:lnTo>
                  <a:lnTo>
                    <a:pt x="195313" y="1184478"/>
                  </a:lnTo>
                  <a:lnTo>
                    <a:pt x="162115" y="1160500"/>
                  </a:lnTo>
                  <a:lnTo>
                    <a:pt x="130606" y="1134110"/>
                  </a:lnTo>
                  <a:lnTo>
                    <a:pt x="103035" y="1104138"/>
                  </a:lnTo>
                  <a:lnTo>
                    <a:pt x="81673" y="1069403"/>
                  </a:lnTo>
                  <a:lnTo>
                    <a:pt x="72567" y="1013625"/>
                  </a:lnTo>
                  <a:lnTo>
                    <a:pt x="84061" y="999566"/>
                  </a:lnTo>
                  <a:lnTo>
                    <a:pt x="126758" y="1027214"/>
                  </a:lnTo>
                  <a:lnTo>
                    <a:pt x="152793" y="1057948"/>
                  </a:lnTo>
                  <a:lnTo>
                    <a:pt x="164947" y="1073823"/>
                  </a:lnTo>
                  <a:lnTo>
                    <a:pt x="175996" y="1082738"/>
                  </a:lnTo>
                  <a:lnTo>
                    <a:pt x="188722" y="1084859"/>
                  </a:lnTo>
                  <a:lnTo>
                    <a:pt x="200456" y="1080046"/>
                  </a:lnTo>
                  <a:lnTo>
                    <a:pt x="208508" y="1068133"/>
                  </a:lnTo>
                  <a:lnTo>
                    <a:pt x="216293" y="1045616"/>
                  </a:lnTo>
                  <a:lnTo>
                    <a:pt x="224853" y="1023289"/>
                  </a:lnTo>
                  <a:lnTo>
                    <a:pt x="247650" y="981557"/>
                  </a:lnTo>
                  <a:lnTo>
                    <a:pt x="283108" y="952398"/>
                  </a:lnTo>
                  <a:lnTo>
                    <a:pt x="297764" y="960196"/>
                  </a:lnTo>
                  <a:lnTo>
                    <a:pt x="303403" y="976617"/>
                  </a:lnTo>
                  <a:lnTo>
                    <a:pt x="303403" y="904582"/>
                  </a:lnTo>
                  <a:lnTo>
                    <a:pt x="263588" y="906056"/>
                  </a:lnTo>
                  <a:lnTo>
                    <a:pt x="218465" y="939825"/>
                  </a:lnTo>
                  <a:lnTo>
                    <a:pt x="188341" y="988199"/>
                  </a:lnTo>
                  <a:lnTo>
                    <a:pt x="177076" y="1014818"/>
                  </a:lnTo>
                  <a:lnTo>
                    <a:pt x="162115" y="999566"/>
                  </a:lnTo>
                  <a:lnTo>
                    <a:pt x="146316" y="983449"/>
                  </a:lnTo>
                  <a:lnTo>
                    <a:pt x="111836" y="956056"/>
                  </a:lnTo>
                  <a:lnTo>
                    <a:pt x="77470" y="940625"/>
                  </a:lnTo>
                  <a:lnTo>
                    <a:pt x="47078" y="945095"/>
                  </a:lnTo>
                  <a:lnTo>
                    <a:pt x="24523" y="977430"/>
                  </a:lnTo>
                  <a:lnTo>
                    <a:pt x="17259" y="1022451"/>
                  </a:lnTo>
                  <a:lnTo>
                    <a:pt x="17208" y="1023289"/>
                  </a:lnTo>
                  <a:lnTo>
                    <a:pt x="25717" y="1066457"/>
                  </a:lnTo>
                  <a:lnTo>
                    <a:pt x="46609" y="1107173"/>
                  </a:lnTo>
                  <a:lnTo>
                    <a:pt x="76263" y="1144701"/>
                  </a:lnTo>
                  <a:lnTo>
                    <a:pt x="111099" y="1178534"/>
                  </a:lnTo>
                  <a:lnTo>
                    <a:pt x="147561" y="1208189"/>
                  </a:lnTo>
                  <a:lnTo>
                    <a:pt x="182054" y="1233157"/>
                  </a:lnTo>
                  <a:lnTo>
                    <a:pt x="171691" y="1357769"/>
                  </a:lnTo>
                  <a:lnTo>
                    <a:pt x="99212" y="1360030"/>
                  </a:lnTo>
                  <a:lnTo>
                    <a:pt x="24676" y="1364018"/>
                  </a:lnTo>
                  <a:lnTo>
                    <a:pt x="20980" y="1364919"/>
                  </a:lnTo>
                  <a:lnTo>
                    <a:pt x="13119" y="1366989"/>
                  </a:lnTo>
                  <a:lnTo>
                    <a:pt x="6413" y="1371460"/>
                  </a:lnTo>
                  <a:lnTo>
                    <a:pt x="1752" y="1378369"/>
                  </a:lnTo>
                  <a:lnTo>
                    <a:pt x="0" y="1387716"/>
                  </a:lnTo>
                  <a:lnTo>
                    <a:pt x="241" y="1441424"/>
                  </a:lnTo>
                  <a:lnTo>
                    <a:pt x="1308" y="1495082"/>
                  </a:lnTo>
                  <a:lnTo>
                    <a:pt x="3175" y="1548739"/>
                  </a:lnTo>
                  <a:lnTo>
                    <a:pt x="5867" y="1602359"/>
                  </a:lnTo>
                  <a:lnTo>
                    <a:pt x="31013" y="1625307"/>
                  </a:lnTo>
                  <a:lnTo>
                    <a:pt x="47078" y="1619605"/>
                  </a:lnTo>
                  <a:lnTo>
                    <a:pt x="53543" y="1602359"/>
                  </a:lnTo>
                  <a:lnTo>
                    <a:pt x="52743" y="1588046"/>
                  </a:lnTo>
                  <a:lnTo>
                    <a:pt x="52006" y="1573733"/>
                  </a:lnTo>
                  <a:lnTo>
                    <a:pt x="51346" y="1559433"/>
                  </a:lnTo>
                  <a:lnTo>
                    <a:pt x="50736" y="1545107"/>
                  </a:lnTo>
                  <a:lnTo>
                    <a:pt x="106375" y="1546415"/>
                  </a:lnTo>
                  <a:lnTo>
                    <a:pt x="273329" y="1548231"/>
                  </a:lnTo>
                  <a:lnTo>
                    <a:pt x="328993" y="1548180"/>
                  </a:lnTo>
                  <a:lnTo>
                    <a:pt x="322351" y="1630464"/>
                  </a:lnTo>
                  <a:lnTo>
                    <a:pt x="328409" y="1647647"/>
                  </a:lnTo>
                  <a:lnTo>
                    <a:pt x="370027" y="1630464"/>
                  </a:lnTo>
                  <a:lnTo>
                    <a:pt x="376656" y="1548130"/>
                  </a:lnTo>
                  <a:lnTo>
                    <a:pt x="376897" y="1545107"/>
                  </a:lnTo>
                  <a:lnTo>
                    <a:pt x="380492" y="1500606"/>
                  </a:lnTo>
                  <a:lnTo>
                    <a:pt x="388226" y="1404696"/>
                  </a:lnTo>
                  <a:lnTo>
                    <a:pt x="388493" y="1401381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16"/>
            <p:cNvSpPr/>
            <p:nvPr/>
          </p:nvSpPr>
          <p:spPr>
            <a:xfrm>
              <a:off x="6566040" y="1733760"/>
              <a:ext cx="228240" cy="358560"/>
            </a:xfrm>
            <a:custGeom>
              <a:avLst/>
              <a:gdLst/>
              <a:ahLst/>
              <a:cxnLst/>
              <a:rect l="l" t="t" r="r" b="b"/>
              <a:pathLst>
                <a:path w="228600" h="358775">
                  <a:moveTo>
                    <a:pt x="16483" y="0"/>
                  </a:moveTo>
                  <a:lnTo>
                    <a:pt x="3528" y="10890"/>
                  </a:lnTo>
                  <a:lnTo>
                    <a:pt x="0" y="28337"/>
                  </a:lnTo>
                  <a:lnTo>
                    <a:pt x="10355" y="44582"/>
                  </a:lnTo>
                  <a:lnTo>
                    <a:pt x="49321" y="80788"/>
                  </a:lnTo>
                  <a:lnTo>
                    <a:pt x="75952" y="124096"/>
                  </a:lnTo>
                  <a:lnTo>
                    <a:pt x="92764" y="172481"/>
                  </a:lnTo>
                  <a:lnTo>
                    <a:pt x="102271" y="223918"/>
                  </a:lnTo>
                  <a:lnTo>
                    <a:pt x="106990" y="276382"/>
                  </a:lnTo>
                  <a:lnTo>
                    <a:pt x="64177" y="226599"/>
                  </a:lnTo>
                  <a:lnTo>
                    <a:pt x="49725" y="210152"/>
                  </a:lnTo>
                  <a:lnTo>
                    <a:pt x="33007" y="202490"/>
                  </a:lnTo>
                  <a:lnTo>
                    <a:pt x="17621" y="209790"/>
                  </a:lnTo>
                  <a:lnTo>
                    <a:pt x="9858" y="225700"/>
                  </a:lnTo>
                  <a:lnTo>
                    <a:pt x="16007" y="243870"/>
                  </a:lnTo>
                  <a:lnTo>
                    <a:pt x="39174" y="270255"/>
                  </a:lnTo>
                  <a:lnTo>
                    <a:pt x="62121" y="296829"/>
                  </a:lnTo>
                  <a:lnTo>
                    <a:pt x="84848" y="323595"/>
                  </a:lnTo>
                  <a:lnTo>
                    <a:pt x="107358" y="350550"/>
                  </a:lnTo>
                  <a:lnTo>
                    <a:pt x="115098" y="356791"/>
                  </a:lnTo>
                  <a:lnTo>
                    <a:pt x="123360" y="358553"/>
                  </a:lnTo>
                  <a:lnTo>
                    <a:pt x="131393" y="356603"/>
                  </a:lnTo>
                  <a:lnTo>
                    <a:pt x="138448" y="351706"/>
                  </a:lnTo>
                  <a:lnTo>
                    <a:pt x="144036" y="350525"/>
                  </a:lnTo>
                  <a:lnTo>
                    <a:pt x="173579" y="304343"/>
                  </a:lnTo>
                  <a:lnTo>
                    <a:pt x="192915" y="267402"/>
                  </a:lnTo>
                  <a:lnTo>
                    <a:pt x="211083" y="229867"/>
                  </a:lnTo>
                  <a:lnTo>
                    <a:pt x="228097" y="191724"/>
                  </a:lnTo>
                  <a:lnTo>
                    <a:pt x="228384" y="172240"/>
                  </a:lnTo>
                  <a:lnTo>
                    <a:pt x="216499" y="158680"/>
                  </a:lnTo>
                  <a:lnTo>
                    <a:pt x="200122" y="155628"/>
                  </a:lnTo>
                  <a:lnTo>
                    <a:pt x="186936" y="167670"/>
                  </a:lnTo>
                  <a:lnTo>
                    <a:pt x="178580" y="186814"/>
                  </a:lnTo>
                  <a:lnTo>
                    <a:pt x="169934" y="205802"/>
                  </a:lnTo>
                  <a:lnTo>
                    <a:pt x="160997" y="224638"/>
                  </a:lnTo>
                  <a:lnTo>
                    <a:pt x="151770" y="243324"/>
                  </a:lnTo>
                  <a:lnTo>
                    <a:pt x="145573" y="197188"/>
                  </a:lnTo>
                  <a:lnTo>
                    <a:pt x="135573" y="152496"/>
                  </a:lnTo>
                  <a:lnTo>
                    <a:pt x="120612" y="110009"/>
                  </a:lnTo>
                  <a:lnTo>
                    <a:pt x="99535" y="70492"/>
                  </a:lnTo>
                  <a:lnTo>
                    <a:pt x="71186" y="34708"/>
                  </a:lnTo>
                  <a:lnTo>
                    <a:pt x="34409" y="3421"/>
                  </a:lnTo>
                  <a:lnTo>
                    <a:pt x="164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17"/>
            <p:cNvSpPr/>
            <p:nvPr/>
          </p:nvSpPr>
          <p:spPr>
            <a:xfrm>
              <a:off x="3127680" y="1796760"/>
              <a:ext cx="414360" cy="342720"/>
            </a:xfrm>
            <a:custGeom>
              <a:avLst/>
              <a:gdLst/>
              <a:ahLst/>
              <a:cxnLst/>
              <a:rect l="l" t="t" r="r" b="b"/>
              <a:pathLst>
                <a:path w="414654" h="342900">
                  <a:moveTo>
                    <a:pt x="105019" y="0"/>
                  </a:moveTo>
                  <a:lnTo>
                    <a:pt x="93283" y="2087"/>
                  </a:lnTo>
                  <a:lnTo>
                    <a:pt x="84203" y="12309"/>
                  </a:lnTo>
                  <a:lnTo>
                    <a:pt x="65972" y="50037"/>
                  </a:lnTo>
                  <a:lnTo>
                    <a:pt x="46359" y="86964"/>
                  </a:lnTo>
                  <a:lnTo>
                    <a:pt x="25348" y="123117"/>
                  </a:lnTo>
                  <a:lnTo>
                    <a:pt x="2923" y="158524"/>
                  </a:lnTo>
                  <a:lnTo>
                    <a:pt x="0" y="176436"/>
                  </a:lnTo>
                  <a:lnTo>
                    <a:pt x="11204" y="189126"/>
                  </a:lnTo>
                  <a:lnTo>
                    <a:pt x="28694" y="192294"/>
                  </a:lnTo>
                  <a:lnTo>
                    <a:pt x="44630" y="181638"/>
                  </a:lnTo>
                  <a:lnTo>
                    <a:pt x="60722" y="156518"/>
                  </a:lnTo>
                  <a:lnTo>
                    <a:pt x="76077" y="131013"/>
                  </a:lnTo>
                  <a:lnTo>
                    <a:pt x="90720" y="105121"/>
                  </a:lnTo>
                  <a:lnTo>
                    <a:pt x="104676" y="78844"/>
                  </a:lnTo>
                  <a:lnTo>
                    <a:pt x="116834" y="124449"/>
                  </a:lnTo>
                  <a:lnTo>
                    <a:pt x="134552" y="166970"/>
                  </a:lnTo>
                  <a:lnTo>
                    <a:pt x="157493" y="205985"/>
                  </a:lnTo>
                  <a:lnTo>
                    <a:pt x="185321" y="241074"/>
                  </a:lnTo>
                  <a:lnTo>
                    <a:pt x="217699" y="271815"/>
                  </a:lnTo>
                  <a:lnTo>
                    <a:pt x="254292" y="297787"/>
                  </a:lnTo>
                  <a:lnTo>
                    <a:pt x="294763" y="318568"/>
                  </a:lnTo>
                  <a:lnTo>
                    <a:pt x="338775" y="333739"/>
                  </a:lnTo>
                  <a:lnTo>
                    <a:pt x="385993" y="342877"/>
                  </a:lnTo>
                  <a:lnTo>
                    <a:pt x="404679" y="337758"/>
                  </a:lnTo>
                  <a:lnTo>
                    <a:pt x="414218" y="322611"/>
                  </a:lnTo>
                  <a:lnTo>
                    <a:pt x="412409" y="306069"/>
                  </a:lnTo>
                  <a:lnTo>
                    <a:pt x="397055" y="296764"/>
                  </a:lnTo>
                  <a:lnTo>
                    <a:pt x="347397" y="286599"/>
                  </a:lnTo>
                  <a:lnTo>
                    <a:pt x="301528" y="269059"/>
                  </a:lnTo>
                  <a:lnTo>
                    <a:pt x="260173" y="244632"/>
                  </a:lnTo>
                  <a:lnTo>
                    <a:pt x="224058" y="213806"/>
                  </a:lnTo>
                  <a:lnTo>
                    <a:pt x="193911" y="177071"/>
                  </a:lnTo>
                  <a:lnTo>
                    <a:pt x="170456" y="134913"/>
                  </a:lnTo>
                  <a:lnTo>
                    <a:pt x="154422" y="87823"/>
                  </a:lnTo>
                  <a:lnTo>
                    <a:pt x="213515" y="129771"/>
                  </a:lnTo>
                  <a:lnTo>
                    <a:pt x="231128" y="133254"/>
                  </a:lnTo>
                  <a:lnTo>
                    <a:pt x="243661" y="122299"/>
                  </a:lnTo>
                  <a:lnTo>
                    <a:pt x="246865" y="104716"/>
                  </a:lnTo>
                  <a:lnTo>
                    <a:pt x="236489" y="88318"/>
                  </a:lnTo>
                  <a:lnTo>
                    <a:pt x="133301" y="15039"/>
                  </a:lnTo>
                  <a:lnTo>
                    <a:pt x="129149" y="13858"/>
                  </a:lnTo>
                  <a:lnTo>
                    <a:pt x="125262" y="13846"/>
                  </a:lnTo>
                  <a:lnTo>
                    <a:pt x="116611" y="4451"/>
                  </a:lnTo>
                  <a:lnTo>
                    <a:pt x="105019" y="0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18"/>
            <p:cNvSpPr/>
            <p:nvPr/>
          </p:nvSpPr>
          <p:spPr>
            <a:xfrm>
              <a:off x="6480" y="3780000"/>
              <a:ext cx="10679040" cy="3779640"/>
            </a:xfrm>
            <a:custGeom>
              <a:avLst/>
              <a:gdLst/>
              <a:ahLst/>
              <a:cxnLst/>
              <a:rect l="l" t="t" r="r" b="b"/>
              <a:pathLst>
                <a:path w="10679430" h="3780154">
                  <a:moveTo>
                    <a:pt x="10679290" y="0"/>
                  </a:moveTo>
                  <a:lnTo>
                    <a:pt x="0" y="0"/>
                  </a:lnTo>
                  <a:lnTo>
                    <a:pt x="0" y="3780002"/>
                  </a:lnTo>
                  <a:lnTo>
                    <a:pt x="10679290" y="3780002"/>
                  </a:lnTo>
                  <a:lnTo>
                    <a:pt x="106792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" name="TextShape 19"/>
          <p:cNvSpPr txBox="1"/>
          <p:nvPr/>
        </p:nvSpPr>
        <p:spPr>
          <a:xfrm>
            <a:off x="6480" y="3970440"/>
            <a:ext cx="10679040" cy="12754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ca-ES" sz="3500" b="1" strike="noStrike" spc="-131" dirty="0">
                <a:solidFill>
                  <a:srgbClr val="231F20"/>
                </a:solidFill>
                <a:latin typeface="Arial"/>
              </a:rPr>
              <a:t>Formació. </a:t>
            </a:r>
            <a:r>
              <a:rPr lang="ca-ES" sz="2800" b="1" strike="noStrike" spc="-131" dirty="0">
                <a:solidFill>
                  <a:srgbClr val="231F20"/>
                </a:solidFill>
                <a:latin typeface="Arial"/>
              </a:rPr>
              <a:t>Curs 2021-22</a:t>
            </a:r>
            <a:endParaRPr lang="es-ES_tradn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Imatge 27"/>
          <p:cNvPicPr/>
          <p:nvPr/>
        </p:nvPicPr>
        <p:blipFill>
          <a:blip r:embed="rId7"/>
          <a:stretch/>
        </p:blipFill>
        <p:spPr>
          <a:xfrm>
            <a:off x="9461520" y="6448320"/>
            <a:ext cx="990000" cy="990000"/>
          </a:xfrm>
          <a:prstGeom prst="rect">
            <a:avLst/>
          </a:prstGeom>
          <a:ln w="0">
            <a:noFill/>
          </a:ln>
        </p:spPr>
      </p:pic>
      <p:pic>
        <p:nvPicPr>
          <p:cNvPr id="160" name="Imatge 29"/>
          <p:cNvPicPr/>
          <p:nvPr/>
        </p:nvPicPr>
        <p:blipFill>
          <a:blip r:embed="rId8"/>
          <a:stretch/>
        </p:blipFill>
        <p:spPr>
          <a:xfrm>
            <a:off x="698400" y="6548040"/>
            <a:ext cx="1706040" cy="562320"/>
          </a:xfrm>
          <a:prstGeom prst="rect">
            <a:avLst/>
          </a:prstGeom>
          <a:ln w="0"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898370" y="4597920"/>
            <a:ext cx="5346700" cy="8744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ctr">
              <a:spcBef>
                <a:spcPts val="99"/>
              </a:spcBef>
            </a:pPr>
            <a:r>
              <a:rPr lang="es-ES" sz="2800" spc="-131" dirty="0" err="1" smtClean="0">
                <a:solidFill>
                  <a:srgbClr val="009999"/>
                </a:solidFill>
                <a:latin typeface="Arial"/>
              </a:rPr>
              <a:t>Següents</a:t>
            </a:r>
            <a:r>
              <a:rPr lang="es-ES" sz="2800" spc="-131" dirty="0" smtClean="0">
                <a:solidFill>
                  <a:srgbClr val="009999"/>
                </a:solidFill>
                <a:latin typeface="Arial"/>
              </a:rPr>
              <a:t> </a:t>
            </a:r>
            <a:r>
              <a:rPr lang="es-ES" sz="2800" spc="-131" dirty="0" err="1" smtClean="0">
                <a:solidFill>
                  <a:srgbClr val="009999"/>
                </a:solidFill>
                <a:latin typeface="Arial"/>
              </a:rPr>
              <a:t>passos</a:t>
            </a:r>
            <a:r>
              <a:rPr lang="es-ES" sz="2800" spc="-131" dirty="0" smtClean="0">
                <a:solidFill>
                  <a:srgbClr val="009999"/>
                </a:solidFill>
                <a:latin typeface="Arial"/>
              </a:rPr>
              <a:t> en la cooperativa des del </a:t>
            </a:r>
            <a:r>
              <a:rPr lang="es-ES" sz="2800" spc="-131" dirty="0" err="1" smtClean="0">
                <a:solidFill>
                  <a:srgbClr val="009999"/>
                </a:solidFill>
                <a:latin typeface="Arial"/>
              </a:rPr>
              <a:t>Desenvolupament</a:t>
            </a:r>
            <a:r>
              <a:rPr lang="es-ES" sz="2800" spc="-131" dirty="0" smtClean="0">
                <a:solidFill>
                  <a:srgbClr val="009999"/>
                </a:solidFill>
                <a:latin typeface="Arial"/>
              </a:rPr>
              <a:t> Sostenible</a:t>
            </a:r>
            <a:endParaRPr lang="es-ES" sz="2800" spc="-131" dirty="0">
              <a:solidFill>
                <a:srgbClr val="009999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 de la pobre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16" y="62472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076292" y="566327"/>
            <a:ext cx="64540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Dediqueu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part</a:t>
            </a:r>
            <a:r>
              <a:rPr lang="es-ES_tradnl" sz="1600" dirty="0" smtClean="0"/>
              <a:t> del </a:t>
            </a:r>
            <a:r>
              <a:rPr lang="es-ES_tradnl" sz="1600" dirty="0" err="1" smtClean="0"/>
              <a:t>vostre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temps</a:t>
            </a:r>
            <a:r>
              <a:rPr lang="es-ES_tradnl" sz="1600" dirty="0" smtClean="0"/>
              <a:t> a </a:t>
            </a:r>
            <a:r>
              <a:rPr lang="es-ES_tradnl" sz="1600" b="1" dirty="0" err="1" smtClean="0"/>
              <a:t>col·laborar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amb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organitzacions</a:t>
            </a:r>
            <a:r>
              <a:rPr lang="es-ES_tradnl" sz="1600" dirty="0" smtClean="0"/>
              <a:t> que </a:t>
            </a:r>
            <a:r>
              <a:rPr lang="es-ES_tradnl" sz="1600" dirty="0" err="1" smtClean="0"/>
              <a:t>lluitin</a:t>
            </a:r>
            <a:r>
              <a:rPr lang="es-ES_tradnl" sz="1600" dirty="0" smtClean="0"/>
              <a:t> contra la </a:t>
            </a:r>
            <a:r>
              <a:rPr lang="es-ES_tradnl" sz="1600" dirty="0" err="1" smtClean="0"/>
              <a:t>pobresa</a:t>
            </a:r>
            <a:r>
              <a:rPr lang="es-ES_tradnl" sz="1600" dirty="0" smtClean="0"/>
              <a:t>, aquí o al tercer </a:t>
            </a:r>
            <a:r>
              <a:rPr lang="es-ES_tradnl" sz="1600" dirty="0" err="1" smtClean="0"/>
              <a:t>món</a:t>
            </a:r>
            <a:r>
              <a:rPr lang="es-ES_tradnl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Mobilitzeu</a:t>
            </a:r>
            <a:r>
              <a:rPr lang="es-ES_tradnl" sz="1600" dirty="0" smtClean="0"/>
              <a:t> persones del </a:t>
            </a:r>
            <a:r>
              <a:rPr lang="es-ES_tradnl" sz="1600" dirty="0" err="1" smtClean="0"/>
              <a:t>vostre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entorn</a:t>
            </a:r>
            <a:r>
              <a:rPr lang="es-ES_tradnl" sz="1600" dirty="0" smtClean="0"/>
              <a:t> per tal que </a:t>
            </a:r>
            <a:r>
              <a:rPr lang="es-ES_tradnl" sz="1600" dirty="0" err="1" smtClean="0"/>
              <a:t>s’impliquin</a:t>
            </a:r>
            <a:r>
              <a:rPr lang="es-ES_tradnl" sz="1600" dirty="0" smtClean="0"/>
              <a:t> en la </a:t>
            </a:r>
            <a:r>
              <a:rPr lang="es-ES_tradnl" sz="1600" dirty="0" err="1" smtClean="0"/>
              <a:t>lluita</a:t>
            </a:r>
            <a:r>
              <a:rPr lang="es-ES_tradnl" sz="1600" dirty="0" smtClean="0"/>
              <a:t> contra la </a:t>
            </a:r>
            <a:r>
              <a:rPr lang="es-ES_tradnl" sz="1600" dirty="0" err="1" smtClean="0"/>
              <a:t>pobresa</a:t>
            </a:r>
            <a:r>
              <a:rPr lang="es-ES_tradnl" sz="1600" dirty="0" smtClean="0"/>
              <a:t> i </a:t>
            </a:r>
            <a:r>
              <a:rPr lang="es-ES_tradnl" sz="1600" dirty="0" err="1" smtClean="0"/>
              <a:t>actuïn</a:t>
            </a:r>
            <a:r>
              <a:rPr lang="es-ES_tradnl" sz="1600" dirty="0" smtClean="0"/>
              <a:t> </a:t>
            </a:r>
            <a:r>
              <a:rPr lang="es-ES_tradnl" sz="1600" b="1" dirty="0" err="1" smtClean="0"/>
              <a:t>d’agent</a:t>
            </a:r>
            <a:r>
              <a:rPr lang="es-ES_tradnl" sz="1600" b="1" dirty="0" smtClean="0"/>
              <a:t> multiplicador</a:t>
            </a:r>
            <a:r>
              <a:rPr lang="es-ES_tradnl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Analitzeu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els</a:t>
            </a:r>
            <a:r>
              <a:rPr lang="es-ES_tradnl" sz="1600" dirty="0" smtClean="0"/>
              <a:t> </a:t>
            </a:r>
            <a:r>
              <a:rPr lang="es-ES_tradnl" sz="1600" b="1" dirty="0" err="1" smtClean="0"/>
              <a:t>vostres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hàbits</a:t>
            </a:r>
            <a:r>
              <a:rPr lang="es-ES_tradnl" sz="1600" b="1" dirty="0" smtClean="0"/>
              <a:t> de consum i </a:t>
            </a:r>
            <a:r>
              <a:rPr lang="es-ES_tradnl" sz="1600" b="1" dirty="0" err="1" smtClean="0"/>
              <a:t>feu</a:t>
            </a:r>
            <a:r>
              <a:rPr lang="es-ES_tradnl" sz="1600" b="1" dirty="0" smtClean="0"/>
              <a:t> un consum responsable.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err="1" smtClean="0"/>
              <a:t>Comerç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just</a:t>
            </a:r>
            <a:r>
              <a:rPr lang="es-ES_tradnl" sz="1600" dirty="0" smtClean="0"/>
              <a:t>.</a:t>
            </a:r>
            <a:endParaRPr lang="es-ES_tradnl" sz="1600" dirty="0"/>
          </a:p>
        </p:txBody>
      </p:sp>
      <p:pic>
        <p:nvPicPr>
          <p:cNvPr id="6" name="Picture 2" descr="Fam z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16" y="308413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076292" y="3081290"/>
            <a:ext cx="6454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/>
              <a:t>Cultiveu</a:t>
            </a:r>
            <a:r>
              <a:rPr lang="es-ES_tradnl" sz="1600" dirty="0"/>
              <a:t> el </a:t>
            </a:r>
            <a:r>
              <a:rPr lang="es-ES_tradnl" sz="1600" dirty="0" err="1"/>
              <a:t>vostre</a:t>
            </a:r>
            <a:r>
              <a:rPr lang="es-ES_tradnl" sz="1600" dirty="0"/>
              <a:t> propi </a:t>
            </a:r>
            <a:r>
              <a:rPr lang="es-ES_tradnl" sz="1600" b="1" dirty="0" err="1"/>
              <a:t>hort</a:t>
            </a:r>
            <a:r>
              <a:rPr lang="es-ES_tradnl" sz="1600" b="1" dirty="0"/>
              <a:t> </a:t>
            </a:r>
            <a:r>
              <a:rPr lang="es-ES_tradnl" sz="1600" b="1" dirty="0" err="1"/>
              <a:t>urbà</a:t>
            </a:r>
            <a:r>
              <a:rPr lang="es-ES_tradnl" sz="1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Col·laboreu</a:t>
            </a:r>
            <a:r>
              <a:rPr lang="es-ES_tradnl" sz="1600" dirty="0" smtClean="0"/>
              <a:t> </a:t>
            </a:r>
            <a:r>
              <a:rPr lang="es-ES_tradnl" sz="1600" dirty="0" err="1"/>
              <a:t>amb</a:t>
            </a:r>
            <a:r>
              <a:rPr lang="es-ES_tradnl" sz="1600" dirty="0"/>
              <a:t> </a:t>
            </a:r>
            <a:r>
              <a:rPr lang="es-ES_tradnl" sz="1600" dirty="0" err="1"/>
              <a:t>els</a:t>
            </a:r>
            <a:r>
              <a:rPr lang="es-ES_tradnl" sz="1600" dirty="0"/>
              <a:t> </a:t>
            </a:r>
            <a:r>
              <a:rPr lang="es-ES_tradnl" sz="1600" b="1" dirty="0" err="1"/>
              <a:t>bancs</a:t>
            </a:r>
            <a:r>
              <a:rPr lang="es-ES_tradnl" sz="1600" b="1" dirty="0"/>
              <a:t> </a:t>
            </a:r>
            <a:r>
              <a:rPr lang="es-ES_tradnl" sz="1600" b="1" dirty="0" err="1"/>
              <a:t>d’aliments</a:t>
            </a:r>
            <a:r>
              <a:rPr lang="es-ES_tradnl" sz="1600" b="1" dirty="0"/>
              <a:t> </a:t>
            </a:r>
            <a:r>
              <a:rPr lang="es-ES_tradnl" sz="1600" dirty="0"/>
              <a:t>del </a:t>
            </a:r>
            <a:r>
              <a:rPr lang="es-ES_tradnl" sz="1600" dirty="0" err="1"/>
              <a:t>vostre</a:t>
            </a:r>
            <a:r>
              <a:rPr lang="es-ES_tradnl" sz="1600" dirty="0"/>
              <a:t> </a:t>
            </a:r>
            <a:r>
              <a:rPr lang="es-ES_tradnl" sz="1600" dirty="0" err="1"/>
              <a:t>municipi</a:t>
            </a:r>
            <a:r>
              <a:rPr lang="es-ES_tradnl" sz="1600" dirty="0"/>
              <a:t> o </a:t>
            </a:r>
            <a:r>
              <a:rPr lang="es-ES_tradnl" sz="1600" dirty="0" err="1"/>
              <a:t>territori</a:t>
            </a:r>
            <a:r>
              <a:rPr lang="es-ES_tradnl" sz="1600" dirty="0"/>
              <a:t>.</a:t>
            </a:r>
          </a:p>
        </p:txBody>
      </p:sp>
      <p:pic>
        <p:nvPicPr>
          <p:cNvPr id="1028" name="Picture 4" descr="Salut i bene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16" y="532568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145117" y="5392676"/>
            <a:ext cx="6385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Aprofiteu</a:t>
            </a:r>
            <a:r>
              <a:rPr lang="es-ES_tradnl" sz="1600" dirty="0" smtClean="0"/>
              <a:t> la </a:t>
            </a:r>
            <a:r>
              <a:rPr lang="es-ES_tradnl" sz="1600" dirty="0" err="1" smtClean="0"/>
              <a:t>vostra</a:t>
            </a:r>
            <a:r>
              <a:rPr lang="es-ES_tradnl" sz="1600" dirty="0" smtClean="0"/>
              <a:t> vida </a:t>
            </a:r>
            <a:r>
              <a:rPr lang="es-ES_tradnl" sz="1600" dirty="0" err="1" smtClean="0"/>
              <a:t>diària</a:t>
            </a:r>
            <a:r>
              <a:rPr lang="es-ES_tradnl" sz="1600" dirty="0" smtClean="0"/>
              <a:t> per </a:t>
            </a:r>
            <a:r>
              <a:rPr lang="es-ES_tradnl" sz="1600" b="1" dirty="0" smtClean="0"/>
              <a:t>ser </a:t>
            </a:r>
            <a:r>
              <a:rPr lang="es-ES_tradnl" sz="1600" b="1" dirty="0" err="1" smtClean="0"/>
              <a:t>actius</a:t>
            </a:r>
            <a:r>
              <a:rPr lang="es-ES_tradnl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Fomenteu</a:t>
            </a:r>
            <a:r>
              <a:rPr lang="es-ES_tradnl" sz="1600" dirty="0" smtClean="0"/>
              <a:t> les </a:t>
            </a:r>
            <a:r>
              <a:rPr lang="es-ES_tradnl" sz="1600" b="1" dirty="0" err="1" smtClean="0"/>
              <a:t>relacions</a:t>
            </a:r>
            <a:r>
              <a:rPr lang="es-ES_tradnl" sz="1600" b="1" dirty="0" smtClean="0"/>
              <a:t> positives </a:t>
            </a:r>
            <a:r>
              <a:rPr lang="es-ES_tradnl" sz="1600" dirty="0" err="1" smtClean="0"/>
              <a:t>amb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companys</a:t>
            </a:r>
            <a:r>
              <a:rPr lang="es-ES_tradnl" sz="1600" dirty="0" smtClean="0"/>
              <a:t>,…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Apreneu</a:t>
            </a:r>
            <a:r>
              <a:rPr lang="es-ES_tradnl" sz="1600" dirty="0" smtClean="0"/>
              <a:t> a </a:t>
            </a:r>
            <a:r>
              <a:rPr lang="es-ES_tradnl" sz="1600" dirty="0" err="1" smtClean="0"/>
              <a:t>conèixer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acceptar</a:t>
            </a:r>
            <a:r>
              <a:rPr lang="es-ES_tradnl" sz="1600" dirty="0" smtClean="0"/>
              <a:t> i estimar el </a:t>
            </a:r>
            <a:r>
              <a:rPr lang="es-ES_tradnl" sz="1600" dirty="0" err="1" smtClean="0"/>
              <a:t>vostre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cos</a:t>
            </a:r>
            <a:r>
              <a:rPr lang="es-ES_tradnl" sz="1600" dirty="0" smtClean="0"/>
              <a:t>, i també a </a:t>
            </a:r>
            <a:r>
              <a:rPr lang="es-ES_tradnl" sz="1600" dirty="0" err="1" smtClean="0"/>
              <a:t>reconèixer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els</a:t>
            </a:r>
            <a:r>
              <a:rPr lang="es-ES_tradnl" sz="1600" dirty="0" smtClean="0"/>
              <a:t> propis </a:t>
            </a:r>
            <a:r>
              <a:rPr lang="es-ES_tradnl" sz="1600" b="1" dirty="0" smtClean="0"/>
              <a:t>afectes i ser </a:t>
            </a:r>
            <a:r>
              <a:rPr lang="es-ES_tradnl" sz="1600" b="1" dirty="0" err="1" smtClean="0"/>
              <a:t>capaços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d’expressar</a:t>
            </a:r>
            <a:r>
              <a:rPr lang="es-ES_tradnl" sz="1600" b="1" dirty="0" smtClean="0"/>
              <a:t>-los</a:t>
            </a:r>
            <a:r>
              <a:rPr lang="es-ES_tradnl" sz="1600" dirty="0" smtClean="0"/>
              <a:t>. 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28494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ducació de quali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20" y="90200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941711" y="1013925"/>
            <a:ext cx="7335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0" i="0" dirty="0" err="1" smtClean="0">
                <a:solidFill>
                  <a:srgbClr val="333333"/>
                </a:solidFill>
                <a:effectLst/>
                <a:latin typeface="Helvetica Neue"/>
              </a:rPr>
              <a:t>Impliqueu</a:t>
            </a:r>
            <a:r>
              <a:rPr lang="es-ES_tradnl" sz="1600" b="0" i="0" dirty="0" smtClean="0">
                <a:solidFill>
                  <a:srgbClr val="333333"/>
                </a:solidFill>
                <a:effectLst/>
                <a:latin typeface="Helvetica Neue"/>
              </a:rPr>
              <a:t>-vos en la </a:t>
            </a:r>
            <a:r>
              <a:rPr lang="es-ES_tradnl" sz="1600" b="1" i="0" dirty="0" err="1" smtClean="0">
                <a:solidFill>
                  <a:srgbClr val="333333"/>
                </a:solidFill>
                <a:effectLst/>
                <a:latin typeface="Helvetica Neue"/>
              </a:rPr>
              <a:t>comunitat</a:t>
            </a:r>
            <a:r>
              <a:rPr lang="es-ES_tradnl" sz="1600" b="1" i="0" dirty="0" smtClean="0">
                <a:solidFill>
                  <a:srgbClr val="333333"/>
                </a:solidFill>
                <a:effectLst/>
                <a:latin typeface="Helvetica Neue"/>
              </a:rPr>
              <a:t> educativa </a:t>
            </a:r>
            <a:r>
              <a:rPr lang="es-ES_tradnl" sz="1600" b="0" i="0" dirty="0" smtClean="0">
                <a:solidFill>
                  <a:srgbClr val="333333"/>
                </a:solidFill>
                <a:effectLst/>
                <a:latin typeface="Helvetica Neue"/>
              </a:rPr>
              <a:t>del </a:t>
            </a:r>
            <a:r>
              <a:rPr lang="es-ES_tradnl" sz="1600" b="0" i="0" dirty="0" err="1" smtClean="0">
                <a:solidFill>
                  <a:srgbClr val="333333"/>
                </a:solidFill>
                <a:effectLst/>
                <a:latin typeface="Helvetica Neue"/>
              </a:rPr>
              <a:t>vostre</a:t>
            </a:r>
            <a:r>
              <a:rPr lang="es-ES_tradnl" sz="1600" b="0" i="0" dirty="0" smtClean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s-ES_tradnl" sz="1600" b="0" i="0" dirty="0" err="1" smtClean="0">
                <a:solidFill>
                  <a:srgbClr val="333333"/>
                </a:solidFill>
                <a:effectLst/>
                <a:latin typeface="Helvetica Neue"/>
              </a:rPr>
              <a:t>municipi</a:t>
            </a:r>
            <a:r>
              <a:rPr lang="es-ES_tradnl" sz="1600" b="0" i="0" dirty="0" smtClean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0" i="0" dirty="0" err="1" smtClean="0">
                <a:solidFill>
                  <a:srgbClr val="333333"/>
                </a:solidFill>
                <a:effectLst/>
                <a:latin typeface="Helvetica Neue"/>
              </a:rPr>
              <a:t>Sigueu</a:t>
            </a:r>
            <a:r>
              <a:rPr lang="es-ES_tradnl" sz="1600" b="0" i="0" dirty="0" smtClean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s-ES_tradnl" sz="1600" b="1" i="0" dirty="0" smtClean="0">
                <a:solidFill>
                  <a:srgbClr val="333333"/>
                </a:solidFill>
                <a:effectLst/>
                <a:latin typeface="Helvetica Neue"/>
              </a:rPr>
              <a:t>corresponsables de </a:t>
            </a:r>
            <a:r>
              <a:rPr lang="es-ES_tradnl" sz="1600" b="1" i="0" dirty="0" err="1" smtClean="0">
                <a:solidFill>
                  <a:srgbClr val="333333"/>
                </a:solidFill>
                <a:effectLst/>
                <a:latin typeface="Helvetica Neue"/>
              </a:rPr>
              <a:t>l’èxit</a:t>
            </a:r>
            <a:r>
              <a:rPr lang="es-ES_tradnl" sz="1600" b="1" i="0" dirty="0" smtClean="0">
                <a:solidFill>
                  <a:srgbClr val="333333"/>
                </a:solidFill>
                <a:effectLst/>
                <a:latin typeface="Helvetica Neue"/>
              </a:rPr>
              <a:t> escolar </a:t>
            </a:r>
            <a:r>
              <a:rPr lang="es-ES_tradnl" sz="1600" b="0" i="0" dirty="0" smtClean="0">
                <a:solidFill>
                  <a:srgbClr val="333333"/>
                </a:solidFill>
                <a:effectLst/>
                <a:latin typeface="Helvetica Neue"/>
              </a:rPr>
              <a:t>per a </a:t>
            </a:r>
            <a:r>
              <a:rPr lang="es-ES_tradnl" sz="1600" b="0" i="0" dirty="0" err="1" smtClean="0">
                <a:solidFill>
                  <a:srgbClr val="333333"/>
                </a:solidFill>
                <a:effectLst/>
                <a:latin typeface="Helvetica Neue"/>
              </a:rPr>
              <a:t>tothom</a:t>
            </a:r>
            <a:r>
              <a:rPr lang="es-ES_tradnl" sz="1600" b="0" i="0" dirty="0" smtClean="0">
                <a:solidFill>
                  <a:srgbClr val="333333"/>
                </a:solidFill>
                <a:effectLst/>
                <a:latin typeface="Helvetica Neue"/>
              </a:rPr>
              <a:t>.</a:t>
            </a:r>
            <a:endParaRPr lang="es-ES_tradnl" sz="16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3078" name="Picture 6" descr="Igualtat de gèn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20" y="307718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igua neta i saneja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20" y="525235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941711" y="5372190"/>
            <a:ext cx="6751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err="1" smtClean="0"/>
              <a:t>Netegeu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amb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productes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suaus</a:t>
            </a:r>
            <a:r>
              <a:rPr lang="es-ES_tradnl" sz="1600" b="1" dirty="0" smtClean="0"/>
              <a:t> </a:t>
            </a:r>
            <a:r>
              <a:rPr lang="es-ES_tradnl" sz="1600" dirty="0" smtClean="0"/>
              <a:t>per al </a:t>
            </a:r>
            <a:r>
              <a:rPr lang="es-ES_tradnl" sz="1600" dirty="0" err="1" smtClean="0"/>
              <a:t>medi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ambient</a:t>
            </a:r>
            <a:r>
              <a:rPr lang="es-ES_tradnl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err="1" smtClean="0"/>
              <a:t>Aprofiteu</a:t>
            </a:r>
            <a:r>
              <a:rPr lang="es-ES_tradnl" sz="1600" dirty="0" smtClean="0"/>
              <a:t> les mesures </a:t>
            </a:r>
            <a:r>
              <a:rPr lang="es-ES_tradnl" sz="1600" b="1" dirty="0" err="1" smtClean="0"/>
              <a:t>estalviadores</a:t>
            </a:r>
            <a:r>
              <a:rPr lang="es-ES_tradnl" sz="1600" dirty="0" smtClean="0"/>
              <a:t> que </a:t>
            </a:r>
            <a:r>
              <a:rPr lang="es-ES_tradnl" sz="1600" dirty="0" err="1" smtClean="0"/>
              <a:t>tingueu</a:t>
            </a:r>
            <a:r>
              <a:rPr lang="es-ES_tradnl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dirty="0" smtClean="0"/>
              <a:t>No </a:t>
            </a:r>
            <a:r>
              <a:rPr lang="es-ES_tradnl" sz="1600" b="1" dirty="0" err="1" smtClean="0"/>
              <a:t>llenceu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pintures</a:t>
            </a:r>
            <a:r>
              <a:rPr lang="es-ES_tradnl" sz="1600" b="1" dirty="0" smtClean="0"/>
              <a:t>, </a:t>
            </a:r>
            <a:r>
              <a:rPr lang="es-ES_tradnl" sz="1600" b="1" dirty="0" err="1" smtClean="0"/>
              <a:t>olis</a:t>
            </a:r>
            <a:r>
              <a:rPr lang="es-ES_tradnl" sz="1600" b="1" dirty="0" smtClean="0"/>
              <a:t> o restes de </a:t>
            </a:r>
            <a:r>
              <a:rPr lang="es-ES_tradnl" sz="1600" b="1" dirty="0" err="1" smtClean="0"/>
              <a:t>productes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químics</a:t>
            </a:r>
            <a:r>
              <a:rPr lang="es-ES_tradnl" sz="1600" b="1" dirty="0" smtClean="0"/>
              <a:t> </a:t>
            </a:r>
            <a:r>
              <a:rPr lang="es-ES_tradnl" sz="1600" dirty="0" smtClean="0"/>
              <a:t>per </a:t>
            </a:r>
            <a:r>
              <a:rPr lang="es-ES_tradnl" sz="1600" dirty="0" err="1" smtClean="0"/>
              <a:t>l’aigüera</a:t>
            </a:r>
            <a:r>
              <a:rPr lang="es-ES_tradnl" sz="1600" dirty="0" smtClean="0"/>
              <a:t> o el WC.</a:t>
            </a:r>
            <a:endParaRPr lang="es-ES_tradnl" sz="1600" dirty="0"/>
          </a:p>
        </p:txBody>
      </p:sp>
      <p:sp>
        <p:nvSpPr>
          <p:cNvPr id="4" name="Rectángulo 3"/>
          <p:cNvSpPr/>
          <p:nvPr/>
        </p:nvSpPr>
        <p:spPr>
          <a:xfrm>
            <a:off x="4302214" y="3612515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333333"/>
                </a:solidFill>
                <a:latin typeface="Open Sans"/>
              </a:rPr>
              <a:t>Ja </a:t>
            </a:r>
            <a:r>
              <a:rPr lang="es-ES_tradnl" dirty="0" err="1" smtClean="0">
                <a:solidFill>
                  <a:srgbClr val="333333"/>
                </a:solidFill>
                <a:latin typeface="Open Sans"/>
              </a:rPr>
              <a:t>tenim</a:t>
            </a:r>
            <a:r>
              <a:rPr lang="es-ES_tradnl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es-ES_tradnl" b="1" dirty="0" smtClean="0">
                <a:solidFill>
                  <a:srgbClr val="333333"/>
                </a:solidFill>
                <a:latin typeface="Open Sans"/>
              </a:rPr>
              <a:t>EXPERTESA!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94303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ergia neta i assequi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72" y="80189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eball decent i creixement econòm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72" y="295694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dústria, innovació i infraestructu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72" y="502172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863053" y="5207554"/>
            <a:ext cx="6234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Promoure</a:t>
            </a:r>
            <a:r>
              <a:rPr lang="es-ES_tradnl" sz="1600" dirty="0" smtClean="0"/>
              <a:t> </a:t>
            </a:r>
            <a:r>
              <a:rPr lang="es-ES_tradnl" sz="1600" b="1" dirty="0"/>
              <a:t>la </a:t>
            </a:r>
            <a:r>
              <a:rPr lang="es-ES_tradnl" sz="1600" b="1" dirty="0" err="1"/>
              <a:t>innovació</a:t>
            </a:r>
            <a:r>
              <a:rPr lang="es-ES_tradnl" sz="1600" b="1" dirty="0"/>
              <a:t> i </a:t>
            </a:r>
            <a:r>
              <a:rPr lang="es-ES_tradnl" sz="1600" b="1" dirty="0" err="1"/>
              <a:t>reduir</a:t>
            </a:r>
            <a:r>
              <a:rPr lang="es-ES_tradnl" sz="1600" b="1" dirty="0"/>
              <a:t> la </a:t>
            </a:r>
            <a:r>
              <a:rPr lang="es-ES_tradnl" sz="1600" b="1" dirty="0" err="1"/>
              <a:t>bretxa</a:t>
            </a:r>
            <a:r>
              <a:rPr lang="es-ES_tradnl" sz="1600" b="1" dirty="0"/>
              <a:t> digital </a:t>
            </a:r>
            <a:r>
              <a:rPr lang="es-ES_tradnl" sz="1600" dirty="0"/>
              <a:t>si </a:t>
            </a:r>
            <a:r>
              <a:rPr lang="es-ES_tradnl" sz="1600" dirty="0" err="1"/>
              <a:t>volem</a:t>
            </a:r>
            <a:r>
              <a:rPr lang="es-ES_tradnl" sz="1600" dirty="0"/>
              <a:t> garantir la </a:t>
            </a:r>
            <a:r>
              <a:rPr lang="es-ES_tradnl" sz="1600" dirty="0" err="1"/>
              <a:t>igualtat</a:t>
            </a:r>
            <a:r>
              <a:rPr lang="es-ES_tradnl" sz="1600" dirty="0"/>
              <a:t> </a:t>
            </a:r>
            <a:r>
              <a:rPr lang="es-ES_tradnl" sz="1600" dirty="0" err="1"/>
              <a:t>d’accés</a:t>
            </a:r>
            <a:r>
              <a:rPr lang="es-ES_tradnl" sz="1600" dirty="0"/>
              <a:t> a la </a:t>
            </a:r>
            <a:r>
              <a:rPr lang="es-ES_tradnl" sz="1600" dirty="0" err="1"/>
              <a:t>informació</a:t>
            </a:r>
            <a:r>
              <a:rPr lang="es-ES_tradnl" sz="1600" dirty="0"/>
              <a:t> i el </a:t>
            </a:r>
            <a:r>
              <a:rPr lang="es-ES_tradnl" sz="1600" dirty="0" err="1"/>
              <a:t>coneixement</a:t>
            </a:r>
            <a:r>
              <a:rPr lang="es-ES_tradnl" sz="16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63054" y="2956949"/>
            <a:ext cx="6500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/>
              <a:t>Vigileu</a:t>
            </a:r>
            <a:r>
              <a:rPr lang="es-ES_tradnl" sz="1600" dirty="0"/>
              <a:t> la </a:t>
            </a:r>
            <a:r>
              <a:rPr lang="es-ES_tradnl" sz="1600" dirty="0" err="1"/>
              <a:t>vostra</a:t>
            </a:r>
            <a:r>
              <a:rPr lang="es-ES_tradnl" sz="1600" dirty="0"/>
              <a:t> </a:t>
            </a:r>
            <a:r>
              <a:rPr lang="es-ES_tradnl" sz="1600" b="1" dirty="0" err="1"/>
              <a:t>salut</a:t>
            </a:r>
            <a:r>
              <a:rPr lang="es-ES_tradnl" sz="1600" b="1" dirty="0"/>
              <a:t> en </a:t>
            </a:r>
            <a:r>
              <a:rPr lang="es-ES_tradnl" sz="1600" b="1" dirty="0" err="1"/>
              <a:t>l’entorn</a:t>
            </a:r>
            <a:r>
              <a:rPr lang="es-ES_tradnl" sz="1600" b="1" dirty="0"/>
              <a:t> </a:t>
            </a:r>
            <a:r>
              <a:rPr lang="es-ES_tradnl" sz="1600" b="1" dirty="0" smtClean="0"/>
              <a:t>laboral </a:t>
            </a:r>
            <a:r>
              <a:rPr lang="es-ES_tradnl" sz="1600" dirty="0" smtClean="0"/>
              <a:t>de la cooperativa.</a:t>
            </a:r>
            <a:endParaRPr lang="es-ES_trad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/>
              <a:t>Interesseu</a:t>
            </a:r>
            <a:r>
              <a:rPr lang="es-ES_tradnl" sz="1600" dirty="0"/>
              <a:t>-vos per les </a:t>
            </a:r>
            <a:r>
              <a:rPr lang="es-ES_tradnl" sz="1600" dirty="0" err="1"/>
              <a:t>actuacions</a:t>
            </a:r>
            <a:r>
              <a:rPr lang="es-ES_tradnl" sz="1600" dirty="0"/>
              <a:t> de la </a:t>
            </a:r>
            <a:r>
              <a:rPr lang="es-ES_tradnl" sz="1600" dirty="0" smtClean="0"/>
              <a:t>cooperativa </a:t>
            </a:r>
            <a:r>
              <a:rPr lang="es-ES_tradnl" sz="1600" dirty="0"/>
              <a:t>en </a:t>
            </a:r>
            <a:r>
              <a:rPr lang="es-ES_tradnl" sz="1600" dirty="0" err="1"/>
              <a:t>matèria</a:t>
            </a:r>
            <a:r>
              <a:rPr lang="es-ES_tradnl" sz="1600" dirty="0"/>
              <a:t> </a:t>
            </a:r>
            <a:r>
              <a:rPr lang="es-ES_tradnl" sz="1600" b="1" dirty="0" err="1"/>
              <a:t>d’economia</a:t>
            </a:r>
            <a:r>
              <a:rPr lang="es-ES_tradnl" sz="1600" b="1" dirty="0"/>
              <a:t> circular </a:t>
            </a:r>
            <a:r>
              <a:rPr lang="es-ES_tradnl" sz="1600" dirty="0"/>
              <a:t>i </a:t>
            </a:r>
            <a:r>
              <a:rPr lang="es-ES_tradnl" sz="1600" dirty="0" err="1"/>
              <a:t>doneu</a:t>
            </a:r>
            <a:r>
              <a:rPr lang="es-ES_tradnl" sz="1600" dirty="0"/>
              <a:t>-hi </a:t>
            </a:r>
            <a:r>
              <a:rPr lang="es-ES_tradnl" sz="1600" dirty="0" err="1"/>
              <a:t>suport</a:t>
            </a:r>
            <a:r>
              <a:rPr lang="es-ES_tradnl" sz="1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/>
              <a:t>Doneu </a:t>
            </a:r>
            <a:r>
              <a:rPr lang="es-ES_tradnl" sz="1600" dirty="0" err="1"/>
              <a:t>suport</a:t>
            </a:r>
            <a:r>
              <a:rPr lang="es-ES_tradnl" sz="1600" dirty="0"/>
              <a:t> a les </a:t>
            </a:r>
            <a:r>
              <a:rPr lang="es-ES_tradnl" sz="1600" dirty="0" err="1"/>
              <a:t>campanyes</a:t>
            </a:r>
            <a:r>
              <a:rPr lang="es-ES_tradnl" sz="1600" dirty="0"/>
              <a:t> </a:t>
            </a:r>
            <a:r>
              <a:rPr lang="es-ES_tradnl" sz="1600" dirty="0" err="1"/>
              <a:t>internacionals</a:t>
            </a:r>
            <a:r>
              <a:rPr lang="es-ES_tradnl" sz="1600" dirty="0"/>
              <a:t> per </a:t>
            </a:r>
            <a:r>
              <a:rPr lang="es-ES_tradnl" sz="1600" b="1" dirty="0"/>
              <a:t>acabar </a:t>
            </a:r>
            <a:r>
              <a:rPr lang="es-ES_tradnl" sz="1600" b="1" dirty="0" err="1"/>
              <a:t>amb</a:t>
            </a:r>
            <a:r>
              <a:rPr lang="es-ES_tradnl" sz="1600" b="1" dirty="0"/>
              <a:t> </a:t>
            </a:r>
            <a:r>
              <a:rPr lang="es-ES_tradnl" sz="1600" b="1" dirty="0" err="1"/>
              <a:t>l’esclavitud</a:t>
            </a:r>
            <a:r>
              <a:rPr lang="es-ES_tradnl" sz="1600" b="1" dirty="0"/>
              <a:t> moderna</a:t>
            </a:r>
            <a:r>
              <a:rPr lang="es-ES_tradnl" sz="1600" dirty="0"/>
              <a:t>, el </a:t>
            </a:r>
            <a:r>
              <a:rPr lang="es-ES_tradnl" sz="1600" dirty="0" err="1"/>
              <a:t>treball</a:t>
            </a:r>
            <a:r>
              <a:rPr lang="es-ES_tradnl" sz="1600" dirty="0"/>
              <a:t> </a:t>
            </a:r>
            <a:r>
              <a:rPr lang="es-ES_tradnl" sz="1600" dirty="0" err="1"/>
              <a:t>forçat</a:t>
            </a:r>
            <a:r>
              <a:rPr lang="es-ES_tradnl" sz="1600" dirty="0"/>
              <a:t>, el </a:t>
            </a:r>
            <a:r>
              <a:rPr lang="es-ES_tradnl" sz="1600" dirty="0" err="1"/>
              <a:t>tràfic</a:t>
            </a:r>
            <a:r>
              <a:rPr lang="es-ES_tradnl" sz="1600" dirty="0"/>
              <a:t> </a:t>
            </a:r>
            <a:r>
              <a:rPr lang="es-ES_tradnl" sz="1600" dirty="0" err="1"/>
              <a:t>d’éssers</a:t>
            </a:r>
            <a:r>
              <a:rPr lang="es-ES_tradnl" sz="1600" dirty="0"/>
              <a:t> </a:t>
            </a:r>
            <a:r>
              <a:rPr lang="es-ES_tradnl" sz="1600" dirty="0" err="1"/>
              <a:t>humans</a:t>
            </a:r>
            <a:r>
              <a:rPr lang="es-ES_tradnl" sz="1600" dirty="0"/>
              <a:t>. 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863053" y="891192"/>
            <a:ext cx="534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/>
              <a:t>Col·laborar amb associacions </a:t>
            </a:r>
            <a:r>
              <a:rPr lang="it-IT" sz="1600" dirty="0"/>
              <a:t>per a garantir l'accés a una energia assequible, segura, sostenible i moderna per a totes les </a:t>
            </a:r>
            <a:r>
              <a:rPr lang="it-IT" sz="1600" dirty="0" smtClean="0"/>
              <a:t>persones.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70312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ducció de les desigualta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4" y="64211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utats i comunitats sosteni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4" y="284767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nsum i producció sostenib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4" y="505322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931877" y="5180349"/>
            <a:ext cx="6293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Informeu</a:t>
            </a:r>
            <a:r>
              <a:rPr lang="es-ES_tradnl" sz="1600" b="1" dirty="0"/>
              <a:t>-vos</a:t>
            </a:r>
            <a:r>
              <a:rPr lang="es-ES_tradnl" sz="1600" dirty="0"/>
              <a:t> i </a:t>
            </a:r>
            <a:r>
              <a:rPr lang="es-ES_tradnl" sz="1600" dirty="0" err="1"/>
              <a:t>sigueu</a:t>
            </a:r>
            <a:r>
              <a:rPr lang="es-ES_tradnl" sz="1600" dirty="0"/>
              <a:t> </a:t>
            </a:r>
            <a:r>
              <a:rPr lang="es-ES_tradnl" sz="1600" dirty="0" err="1"/>
              <a:t>conscients</a:t>
            </a:r>
            <a:r>
              <a:rPr lang="es-ES_tradnl" sz="1600" dirty="0"/>
              <a:t> de les </a:t>
            </a:r>
            <a:r>
              <a:rPr lang="es-ES_tradnl" sz="1600" b="1" dirty="0" err="1"/>
              <a:t>conseqüències</a:t>
            </a:r>
            <a:r>
              <a:rPr lang="es-ES_tradnl" sz="1600" dirty="0"/>
              <a:t> </a:t>
            </a:r>
            <a:r>
              <a:rPr lang="es-ES_tradnl" sz="1600" dirty="0" err="1"/>
              <a:t>ecològiques</a:t>
            </a:r>
            <a:r>
              <a:rPr lang="es-ES_tradnl" sz="1600" dirty="0"/>
              <a:t>, </a:t>
            </a:r>
            <a:r>
              <a:rPr lang="es-ES_tradnl" sz="1600" dirty="0" err="1"/>
              <a:t>econòmiques</a:t>
            </a:r>
            <a:r>
              <a:rPr lang="es-ES_tradnl" sz="1600" dirty="0"/>
              <a:t> i </a:t>
            </a:r>
            <a:r>
              <a:rPr lang="es-ES_tradnl" sz="1600" dirty="0" err="1"/>
              <a:t>socials</a:t>
            </a:r>
            <a:r>
              <a:rPr lang="es-ES_tradnl" sz="1600" dirty="0"/>
              <a:t> de les </a:t>
            </a:r>
            <a:r>
              <a:rPr lang="es-ES_tradnl" sz="1600" b="1" dirty="0" err="1"/>
              <a:t>vostres</a:t>
            </a:r>
            <a:r>
              <a:rPr lang="es-ES_tradnl" sz="1600" b="1" dirty="0"/>
              <a:t> compres</a:t>
            </a:r>
            <a:r>
              <a:rPr lang="es-ES_tradnl" sz="1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/>
              <a:t>Doneu una </a:t>
            </a:r>
            <a:r>
              <a:rPr lang="es-ES_tradnl" sz="1600" b="1" dirty="0" err="1"/>
              <a:t>segona</a:t>
            </a:r>
            <a:r>
              <a:rPr lang="es-ES_tradnl" sz="1600" b="1" dirty="0"/>
              <a:t> vida </a:t>
            </a:r>
            <a:r>
              <a:rPr lang="es-ES_tradnl" sz="1600" b="1" dirty="0" err="1"/>
              <a:t>als</a:t>
            </a:r>
            <a:r>
              <a:rPr lang="es-ES_tradnl" sz="1600" b="1" dirty="0"/>
              <a:t> </a:t>
            </a:r>
            <a:r>
              <a:rPr lang="es-ES_tradnl" sz="1600" b="1" dirty="0" err="1"/>
              <a:t>objectes</a:t>
            </a:r>
            <a:r>
              <a:rPr lang="es-ES_tradnl" sz="1600" b="1" dirty="0"/>
              <a:t> </a:t>
            </a:r>
            <a:r>
              <a:rPr lang="es-ES_tradnl" sz="1600" dirty="0" err="1"/>
              <a:t>abans</a:t>
            </a:r>
            <a:r>
              <a:rPr lang="es-ES_tradnl" sz="1600" dirty="0"/>
              <a:t> de </a:t>
            </a:r>
            <a:r>
              <a:rPr lang="es-ES_tradnl" sz="1600" dirty="0" err="1"/>
              <a:t>desfer</a:t>
            </a:r>
            <a:r>
              <a:rPr lang="es-ES_tradnl" sz="1600" dirty="0"/>
              <a:t>-vos-en.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/>
              <a:t>Utilitzeu</a:t>
            </a:r>
            <a:r>
              <a:rPr lang="es-ES_tradnl" sz="1600" dirty="0"/>
              <a:t> un </a:t>
            </a:r>
            <a:r>
              <a:rPr lang="es-ES_tradnl" sz="1600" b="1" dirty="0" err="1"/>
              <a:t>criteri</a:t>
            </a:r>
            <a:r>
              <a:rPr lang="es-ES_tradnl" sz="1600" b="1" dirty="0"/>
              <a:t> de </a:t>
            </a:r>
            <a:r>
              <a:rPr lang="es-ES_tradnl" sz="1600" b="1" dirty="0" err="1"/>
              <a:t>proximitat</a:t>
            </a:r>
            <a:r>
              <a:rPr lang="es-ES_tradnl" sz="1600" dirty="0"/>
              <a:t> a </a:t>
            </a:r>
            <a:r>
              <a:rPr lang="es-ES_tradnl" sz="1600" dirty="0" err="1"/>
              <a:t>l’hora</a:t>
            </a:r>
            <a:r>
              <a:rPr lang="es-ES_tradnl" sz="1600" dirty="0"/>
              <a:t> de comprar.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931877" y="2949341"/>
            <a:ext cx="6529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Coneixeu</a:t>
            </a:r>
            <a:r>
              <a:rPr lang="es-ES_tradnl" sz="1600" b="1" dirty="0"/>
              <a:t> el </a:t>
            </a:r>
            <a:r>
              <a:rPr lang="es-ES_tradnl" sz="1600" b="1" dirty="0" err="1"/>
              <a:t>patrimoni</a:t>
            </a:r>
            <a:r>
              <a:rPr lang="es-ES_tradnl" sz="1600" b="1" dirty="0"/>
              <a:t> </a:t>
            </a:r>
            <a:r>
              <a:rPr lang="es-ES_tradnl" sz="1600" dirty="0"/>
              <a:t>cultural i natural del </a:t>
            </a:r>
            <a:r>
              <a:rPr lang="es-ES_tradnl" sz="1600" dirty="0" err="1"/>
              <a:t>vostre</a:t>
            </a:r>
            <a:r>
              <a:rPr lang="es-ES_tradnl" sz="1600" dirty="0"/>
              <a:t> </a:t>
            </a:r>
            <a:r>
              <a:rPr lang="es-ES_tradnl" sz="1600" dirty="0" err="1"/>
              <a:t>territori</a:t>
            </a:r>
            <a:r>
              <a:rPr lang="es-ES_tradnl" sz="1600" dirty="0" smtClean="0"/>
              <a:t>.</a:t>
            </a:r>
            <a:endParaRPr lang="es-ES_trad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Cuideu</a:t>
            </a:r>
            <a:r>
              <a:rPr lang="es-ES_tradnl" sz="1600" b="1" dirty="0"/>
              <a:t> </a:t>
            </a:r>
            <a:r>
              <a:rPr lang="es-ES_tradnl" sz="1600" b="1" dirty="0" err="1"/>
              <a:t>els</a:t>
            </a:r>
            <a:r>
              <a:rPr lang="es-ES_tradnl" sz="1600" b="1" dirty="0"/>
              <a:t> </a:t>
            </a:r>
            <a:r>
              <a:rPr lang="es-ES_tradnl" sz="1600" b="1" dirty="0" err="1"/>
              <a:t>espais</a:t>
            </a:r>
            <a:r>
              <a:rPr lang="es-ES_tradnl" sz="1600" b="1" dirty="0"/>
              <a:t> </a:t>
            </a:r>
            <a:r>
              <a:rPr lang="es-ES_tradnl" sz="1600" dirty="0" err="1"/>
              <a:t>públics</a:t>
            </a:r>
            <a:r>
              <a:rPr lang="es-ES_tradnl" sz="16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31877" y="679676"/>
            <a:ext cx="6293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Respecteu</a:t>
            </a:r>
            <a:r>
              <a:rPr lang="es-ES_tradnl" sz="1600" b="1" dirty="0"/>
              <a:t> </a:t>
            </a:r>
            <a:r>
              <a:rPr lang="es-ES_tradnl" sz="1600" b="1" dirty="0" err="1"/>
              <a:t>tot</a:t>
            </a:r>
            <a:r>
              <a:rPr lang="es-ES_tradnl" sz="1600" b="1" dirty="0"/>
              <a:t> </a:t>
            </a:r>
            <a:r>
              <a:rPr lang="es-ES_tradnl" sz="1600" b="1" dirty="0" err="1"/>
              <a:t>tipus</a:t>
            </a:r>
            <a:r>
              <a:rPr lang="es-ES_tradnl" sz="1600" b="1" dirty="0"/>
              <a:t> de persones</a:t>
            </a:r>
            <a:r>
              <a:rPr lang="es-ES_tradnl" sz="1600" dirty="0"/>
              <a:t>, </a:t>
            </a:r>
            <a:r>
              <a:rPr lang="es-ES_tradnl" sz="1600" dirty="0" err="1"/>
              <a:t>amb</a:t>
            </a:r>
            <a:r>
              <a:rPr lang="es-ES_tradnl" sz="1600" dirty="0"/>
              <a:t> formes </a:t>
            </a:r>
            <a:r>
              <a:rPr lang="es-ES_tradnl" sz="1600" dirty="0" err="1"/>
              <a:t>d’actuar</a:t>
            </a:r>
            <a:r>
              <a:rPr lang="es-ES_tradnl" sz="1600" dirty="0"/>
              <a:t> </a:t>
            </a:r>
            <a:r>
              <a:rPr lang="es-ES_tradnl" sz="1600" dirty="0" err="1"/>
              <a:t>diferents</a:t>
            </a:r>
            <a:r>
              <a:rPr lang="es-ES_tradnl" sz="1600" dirty="0"/>
              <a:t> de la </a:t>
            </a:r>
            <a:r>
              <a:rPr lang="es-ES_tradnl" sz="1600" dirty="0" err="1"/>
              <a:t>vostra</a:t>
            </a:r>
            <a:r>
              <a:rPr lang="es-ES_tradnl" sz="1600" dirty="0"/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/>
              <a:t>Participeu</a:t>
            </a:r>
            <a:r>
              <a:rPr lang="es-ES_tradnl" sz="1600" dirty="0"/>
              <a:t> en </a:t>
            </a:r>
            <a:r>
              <a:rPr lang="es-ES_tradnl" sz="1600" dirty="0" err="1"/>
              <a:t>activitats</a:t>
            </a:r>
            <a:r>
              <a:rPr lang="es-ES_tradnl" sz="1600" dirty="0"/>
              <a:t> que </a:t>
            </a:r>
            <a:r>
              <a:rPr lang="es-ES_tradnl" sz="1600" dirty="0" err="1"/>
              <a:t>us</a:t>
            </a:r>
            <a:r>
              <a:rPr lang="es-ES_tradnl" sz="1600" dirty="0"/>
              <a:t> </a:t>
            </a:r>
            <a:r>
              <a:rPr lang="es-ES_tradnl" sz="1600" dirty="0" err="1"/>
              <a:t>permetin</a:t>
            </a:r>
            <a:r>
              <a:rPr lang="es-ES_tradnl" sz="1600" dirty="0"/>
              <a:t> </a:t>
            </a:r>
            <a:r>
              <a:rPr lang="es-ES_tradnl" sz="1600" b="1" dirty="0" err="1"/>
              <a:t>conèixer</a:t>
            </a:r>
            <a:r>
              <a:rPr lang="es-ES_tradnl" sz="1600" b="1" dirty="0"/>
              <a:t> </a:t>
            </a:r>
            <a:r>
              <a:rPr lang="es-ES_tradnl" sz="1600" b="1" dirty="0" err="1"/>
              <a:t>altres</a:t>
            </a:r>
            <a:r>
              <a:rPr lang="es-ES_tradnl" sz="1600" b="1" dirty="0"/>
              <a:t> </a:t>
            </a:r>
            <a:r>
              <a:rPr lang="es-ES_tradnl" sz="1600" b="1" dirty="0" err="1"/>
              <a:t>realitats</a:t>
            </a:r>
            <a:r>
              <a:rPr lang="es-ES_tradnl" sz="1600" b="1" dirty="0"/>
              <a:t> </a:t>
            </a:r>
            <a:r>
              <a:rPr lang="es-ES_tradnl" sz="1600" b="1" dirty="0" err="1"/>
              <a:t>socials</a:t>
            </a:r>
            <a:r>
              <a:rPr lang="es-ES_tradnl" sz="1600" b="1" dirty="0"/>
              <a:t> i/o </a:t>
            </a:r>
            <a:r>
              <a:rPr lang="es-ES_tradnl" sz="1600" b="1" dirty="0" err="1"/>
              <a:t>culturals</a:t>
            </a:r>
            <a:r>
              <a:rPr lang="es-ES_tradnl" sz="16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Col·laboreu</a:t>
            </a:r>
            <a:r>
              <a:rPr lang="es-ES_tradnl" sz="1600" b="1" dirty="0"/>
              <a:t> </a:t>
            </a:r>
            <a:r>
              <a:rPr lang="es-ES_tradnl" sz="1600" b="1" dirty="0" err="1"/>
              <a:t>amb</a:t>
            </a:r>
            <a:r>
              <a:rPr lang="es-ES_tradnl" sz="1600" b="1" dirty="0"/>
              <a:t> </a:t>
            </a:r>
            <a:r>
              <a:rPr lang="es-ES_tradnl" sz="1600" b="1" dirty="0" err="1"/>
              <a:t>entitats</a:t>
            </a:r>
            <a:r>
              <a:rPr lang="es-ES_tradnl" sz="1600" b="1" dirty="0"/>
              <a:t> </a:t>
            </a:r>
            <a:r>
              <a:rPr lang="es-ES_tradnl" sz="1600" dirty="0"/>
              <a:t>del </a:t>
            </a:r>
            <a:r>
              <a:rPr lang="es-ES_tradnl" sz="1600" dirty="0" err="1"/>
              <a:t>vostre</a:t>
            </a:r>
            <a:r>
              <a:rPr lang="es-ES_tradnl" sz="1600" dirty="0"/>
              <a:t> </a:t>
            </a:r>
            <a:r>
              <a:rPr lang="es-ES_tradnl" sz="1600" dirty="0" err="1"/>
              <a:t>municipi</a:t>
            </a:r>
            <a:r>
              <a:rPr lang="es-ES_tradnl" sz="1600" dirty="0"/>
              <a:t> o </a:t>
            </a:r>
            <a:r>
              <a:rPr lang="es-ES_tradnl" sz="1600" dirty="0" err="1"/>
              <a:t>territori</a:t>
            </a:r>
            <a:r>
              <a:rPr lang="es-ES_tradnl" sz="1600" dirty="0"/>
              <a:t> que </a:t>
            </a:r>
            <a:r>
              <a:rPr lang="es-ES_tradnl" sz="1600" dirty="0" err="1"/>
              <a:t>treballin</a:t>
            </a:r>
            <a:r>
              <a:rPr lang="es-ES_tradnl" sz="1600" dirty="0"/>
              <a:t> en favor de la </a:t>
            </a:r>
            <a:r>
              <a:rPr lang="es-ES_tradnl" sz="1600" dirty="0" err="1"/>
              <a:t>reducció</a:t>
            </a:r>
            <a:r>
              <a:rPr lang="es-ES_tradnl" sz="1600" dirty="0"/>
              <a:t> de les </a:t>
            </a:r>
            <a:r>
              <a:rPr lang="es-ES_tradnl" sz="1600" dirty="0" err="1"/>
              <a:t>desigualtats</a:t>
            </a:r>
            <a:r>
              <a:rPr lang="es-ES_tradnl" sz="1600" dirty="0" smtClean="0"/>
              <a:t>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50069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87" y="1002583"/>
            <a:ext cx="1440000" cy="1440000"/>
          </a:xfrm>
          <a:prstGeom prst="rect">
            <a:avLst/>
          </a:prstGeom>
        </p:spPr>
      </p:pic>
      <p:pic>
        <p:nvPicPr>
          <p:cNvPr id="6146" name="Picture 2" descr="Vida submar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87" y="308476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da d'ecosistemes terrest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87" y="516695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794226" y="5256715"/>
            <a:ext cx="6598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Eviteu</a:t>
            </a:r>
            <a:r>
              <a:rPr lang="es-ES_tradnl" sz="1600" b="1" dirty="0"/>
              <a:t> </a:t>
            </a:r>
            <a:r>
              <a:rPr lang="es-ES_tradnl" sz="1600" b="1" dirty="0" err="1"/>
              <a:t>productes</a:t>
            </a:r>
            <a:r>
              <a:rPr lang="es-ES_tradnl" sz="1600" b="1" dirty="0"/>
              <a:t> </a:t>
            </a:r>
            <a:r>
              <a:rPr lang="es-ES_tradnl" sz="1600" b="1" dirty="0" err="1"/>
              <a:t>tòxics</a:t>
            </a:r>
            <a:r>
              <a:rPr lang="es-ES_tradnl" sz="1600" b="1" dirty="0"/>
              <a:t> </a:t>
            </a:r>
            <a:r>
              <a:rPr lang="es-ES_tradnl" sz="1600" dirty="0"/>
              <a:t>que </a:t>
            </a:r>
            <a:r>
              <a:rPr lang="es-ES_tradnl" sz="1600" dirty="0" err="1"/>
              <a:t>puguin</a:t>
            </a:r>
            <a:r>
              <a:rPr lang="es-ES_tradnl" sz="1600" dirty="0"/>
              <a:t> </a:t>
            </a:r>
            <a:r>
              <a:rPr lang="es-ES_tradnl" sz="1600" dirty="0" err="1"/>
              <a:t>anar</a:t>
            </a:r>
            <a:r>
              <a:rPr lang="es-ES_tradnl" sz="1600" dirty="0"/>
              <a:t> a parar </a:t>
            </a:r>
            <a:r>
              <a:rPr lang="es-ES_tradnl" sz="1600" dirty="0" err="1"/>
              <a:t>als</a:t>
            </a:r>
            <a:r>
              <a:rPr lang="es-ES_tradnl" sz="1600" dirty="0"/>
              <a:t> </a:t>
            </a:r>
            <a:r>
              <a:rPr lang="es-ES_tradnl" sz="1600" dirty="0" err="1"/>
              <a:t>rius</a:t>
            </a:r>
            <a:r>
              <a:rPr lang="es-ES_tradnl" sz="1600" dirty="0"/>
              <a:t> i </a:t>
            </a:r>
            <a:r>
              <a:rPr lang="es-ES_tradnl" sz="1600" dirty="0" err="1"/>
              <a:t>llacs</a:t>
            </a:r>
            <a:r>
              <a:rPr lang="es-ES_tradnl" sz="1600" dirty="0"/>
              <a:t>, ja que provoquen </a:t>
            </a:r>
            <a:r>
              <a:rPr lang="es-ES_tradnl" sz="1600" dirty="0" err="1"/>
              <a:t>danys</a:t>
            </a:r>
            <a:r>
              <a:rPr lang="es-ES_tradnl" sz="1600" dirty="0"/>
              <a:t> a la flora i la fauna.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/>
              <a:t>Col·laborar</a:t>
            </a:r>
            <a:r>
              <a:rPr lang="es-ES_tradnl" sz="1600" dirty="0"/>
              <a:t> </a:t>
            </a:r>
            <a:r>
              <a:rPr lang="es-ES_tradnl" sz="1600" dirty="0" err="1"/>
              <a:t>amb</a:t>
            </a:r>
            <a:r>
              <a:rPr lang="es-ES_tradnl" sz="1600" dirty="0"/>
              <a:t> </a:t>
            </a:r>
            <a:r>
              <a:rPr lang="es-ES_tradnl" sz="1600" b="1" dirty="0" err="1"/>
              <a:t>associacions</a:t>
            </a:r>
            <a:r>
              <a:rPr lang="es-ES_tradnl" sz="1600" b="1" dirty="0"/>
              <a:t> que cuiden </a:t>
            </a:r>
            <a:r>
              <a:rPr lang="es-ES_tradnl" sz="1600" b="1" dirty="0" err="1"/>
              <a:t>d'espècies</a:t>
            </a:r>
            <a:r>
              <a:rPr lang="es-ES_tradnl" sz="1600" b="1" dirty="0"/>
              <a:t> </a:t>
            </a:r>
            <a:r>
              <a:rPr lang="es-ES_tradnl" sz="1600" dirty="0"/>
              <a:t>que </a:t>
            </a:r>
            <a:r>
              <a:rPr lang="es-ES_tradnl" sz="1600" dirty="0" err="1"/>
              <a:t>estan</a:t>
            </a:r>
            <a:r>
              <a:rPr lang="es-ES_tradnl" sz="1600" dirty="0"/>
              <a:t> </a:t>
            </a:r>
            <a:r>
              <a:rPr lang="es-ES_tradnl" sz="1600" dirty="0" err="1" smtClean="0"/>
              <a:t>protegides</a:t>
            </a:r>
            <a:r>
              <a:rPr lang="es-ES_tradnl" sz="1600" dirty="0"/>
              <a:t> </a:t>
            </a:r>
            <a:r>
              <a:rPr lang="es-ES_tradnl" sz="1600" dirty="0" smtClean="0"/>
              <a:t>(plantes </a:t>
            </a:r>
            <a:r>
              <a:rPr lang="es-ES_tradnl" sz="1600" dirty="0"/>
              <a:t>i </a:t>
            </a:r>
            <a:r>
              <a:rPr lang="es-ES_tradnl" sz="1600" dirty="0" err="1" smtClean="0"/>
              <a:t>animals</a:t>
            </a:r>
            <a:r>
              <a:rPr lang="es-ES_tradnl" sz="1600" dirty="0" smtClean="0"/>
              <a:t>)</a:t>
            </a:r>
            <a:endParaRPr lang="es-ES_tradnl" sz="1600" dirty="0"/>
          </a:p>
        </p:txBody>
      </p:sp>
      <p:sp>
        <p:nvSpPr>
          <p:cNvPr id="7" name="Rectángulo 6"/>
          <p:cNvSpPr/>
          <p:nvPr/>
        </p:nvSpPr>
        <p:spPr>
          <a:xfrm>
            <a:off x="3794226" y="3143048"/>
            <a:ext cx="67066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Canvieu</a:t>
            </a:r>
            <a:r>
              <a:rPr lang="es-ES_tradnl" sz="1600" b="1" dirty="0"/>
              <a:t> </a:t>
            </a:r>
            <a:r>
              <a:rPr lang="es-ES_tradnl" sz="1600" b="1" dirty="0" err="1"/>
              <a:t>els</a:t>
            </a:r>
            <a:r>
              <a:rPr lang="es-ES_tradnl" sz="1600" b="1" dirty="0"/>
              <a:t> </a:t>
            </a:r>
            <a:r>
              <a:rPr lang="es-ES_tradnl" sz="1600" b="1" dirty="0" err="1"/>
              <a:t>vostres</a:t>
            </a:r>
            <a:r>
              <a:rPr lang="es-ES_tradnl" sz="1600" b="1" dirty="0"/>
              <a:t> </a:t>
            </a:r>
            <a:r>
              <a:rPr lang="es-ES_tradnl" sz="1600" b="1" dirty="0" err="1"/>
              <a:t>hàbits</a:t>
            </a:r>
            <a:r>
              <a:rPr lang="es-ES_tradnl" sz="1600" b="1" dirty="0"/>
              <a:t> </a:t>
            </a:r>
            <a:r>
              <a:rPr lang="es-ES_tradnl" sz="1600" dirty="0"/>
              <a:t>del </a:t>
            </a:r>
            <a:r>
              <a:rPr lang="es-ES_tradnl" sz="1600" dirty="0" err="1"/>
              <a:t>dia</a:t>
            </a:r>
            <a:r>
              <a:rPr lang="es-ES_tradnl" sz="1600" dirty="0"/>
              <a:t> a </a:t>
            </a:r>
            <a:r>
              <a:rPr lang="es-ES_tradnl" sz="1600" dirty="0" err="1"/>
              <a:t>dia</a:t>
            </a:r>
            <a:r>
              <a:rPr lang="es-ES_tradnl" sz="1600" dirty="0"/>
              <a:t> per </a:t>
            </a:r>
            <a:r>
              <a:rPr lang="es-ES_tradnl" sz="1600" dirty="0" err="1"/>
              <a:t>reduir</a:t>
            </a:r>
            <a:r>
              <a:rPr lang="es-ES_tradnl" sz="1600" dirty="0"/>
              <a:t> el </a:t>
            </a:r>
            <a:r>
              <a:rPr lang="es-ES_tradnl" sz="1600" b="1" dirty="0"/>
              <a:t>consum de </a:t>
            </a:r>
            <a:r>
              <a:rPr lang="es-ES_tradnl" sz="1600" b="1" dirty="0" err="1"/>
              <a:t>plàstics</a:t>
            </a:r>
            <a:r>
              <a:rPr lang="es-ES_tradnl" sz="1600" b="1" dirty="0"/>
              <a:t> </a:t>
            </a:r>
            <a:r>
              <a:rPr lang="es-ES_tradnl" sz="1600" dirty="0"/>
              <a:t>i cercar </a:t>
            </a:r>
            <a:r>
              <a:rPr lang="es-ES_tradnl" sz="1600" dirty="0" err="1"/>
              <a:t>alternatives</a:t>
            </a:r>
            <a:r>
              <a:rPr lang="es-ES_tradnl" sz="1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Feu</a:t>
            </a:r>
            <a:r>
              <a:rPr lang="es-ES_tradnl" sz="1600" dirty="0" smtClean="0"/>
              <a:t> </a:t>
            </a:r>
            <a:r>
              <a:rPr lang="es-ES_tradnl" sz="1600" dirty="0" err="1"/>
              <a:t>costat</a:t>
            </a:r>
            <a:r>
              <a:rPr lang="es-ES_tradnl" sz="1600" dirty="0"/>
              <a:t> a alguna </a:t>
            </a:r>
            <a:r>
              <a:rPr lang="es-ES_tradnl" sz="1600" b="1" dirty="0" err="1"/>
              <a:t>organització</a:t>
            </a:r>
            <a:r>
              <a:rPr lang="es-ES_tradnl" sz="1600" b="1" dirty="0"/>
              <a:t> que </a:t>
            </a:r>
            <a:r>
              <a:rPr lang="es-ES_tradnl" sz="1600" b="1" dirty="0" err="1"/>
              <a:t>salvi</a:t>
            </a:r>
            <a:r>
              <a:rPr lang="es-ES_tradnl" sz="1600" b="1" dirty="0"/>
              <a:t> la vida marina</a:t>
            </a:r>
            <a:r>
              <a:rPr lang="es-ES_tradnl" sz="1600" dirty="0"/>
              <a:t>: </a:t>
            </a:r>
            <a:r>
              <a:rPr lang="es-ES_tradnl" sz="1600" dirty="0" err="1"/>
              <a:t>molts</a:t>
            </a:r>
            <a:r>
              <a:rPr lang="es-ES_tradnl" sz="1600" dirty="0"/>
              <a:t> </a:t>
            </a:r>
            <a:r>
              <a:rPr lang="es-ES_tradnl" sz="1600" dirty="0" err="1"/>
              <a:t>instituts</a:t>
            </a:r>
            <a:r>
              <a:rPr lang="es-ES_tradnl" sz="1600" dirty="0"/>
              <a:t> i </a:t>
            </a:r>
            <a:r>
              <a:rPr lang="es-ES_tradnl" sz="1600" dirty="0" err="1"/>
              <a:t>organitzacions</a:t>
            </a:r>
            <a:r>
              <a:rPr lang="es-ES_tradnl" sz="1600" dirty="0"/>
              <a:t> </a:t>
            </a:r>
            <a:r>
              <a:rPr lang="es-ES_tradnl" sz="1600" dirty="0" err="1"/>
              <a:t>estan</a:t>
            </a:r>
            <a:r>
              <a:rPr lang="es-ES_tradnl" sz="1600" dirty="0"/>
              <a:t> </a:t>
            </a:r>
            <a:r>
              <a:rPr lang="es-ES_tradnl" sz="1600" dirty="0" err="1"/>
              <a:t>lluitant</a:t>
            </a:r>
            <a:r>
              <a:rPr lang="es-ES_tradnl" sz="1600" dirty="0"/>
              <a:t> cada </a:t>
            </a:r>
            <a:r>
              <a:rPr lang="es-ES_tradnl" sz="1600" dirty="0" err="1"/>
              <a:t>dia</a:t>
            </a:r>
            <a:r>
              <a:rPr lang="es-ES_tradnl" sz="1600" dirty="0"/>
              <a:t> per salvar </a:t>
            </a:r>
            <a:r>
              <a:rPr lang="es-ES_tradnl" sz="1600" dirty="0" err="1"/>
              <a:t>els</a:t>
            </a:r>
            <a:r>
              <a:rPr lang="es-ES_tradnl" sz="1600" dirty="0"/>
              <a:t> </a:t>
            </a:r>
            <a:r>
              <a:rPr lang="es-ES_tradnl" sz="1600" dirty="0" err="1"/>
              <a:t>oceans</a:t>
            </a:r>
            <a:r>
              <a:rPr lang="es-ES_tradnl" sz="1600" dirty="0"/>
              <a:t> i la vida marina </a:t>
            </a:r>
            <a:r>
              <a:rPr lang="es-ES_tradnl" sz="1600" dirty="0" err="1"/>
              <a:t>salvatge</a:t>
            </a:r>
            <a:r>
              <a:rPr lang="es-ES_tradnl" sz="1600" dirty="0"/>
              <a:t>. 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794226" y="1002583"/>
            <a:ext cx="6519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Compreu</a:t>
            </a:r>
            <a:r>
              <a:rPr lang="es-ES_tradnl" sz="1600" dirty="0"/>
              <a:t> </a:t>
            </a:r>
            <a:r>
              <a:rPr lang="es-ES_tradnl" sz="1600" dirty="0" err="1"/>
              <a:t>només</a:t>
            </a:r>
            <a:r>
              <a:rPr lang="es-ES_tradnl" sz="1600" dirty="0"/>
              <a:t> </a:t>
            </a:r>
            <a:r>
              <a:rPr lang="es-ES_tradnl" sz="1600" dirty="0" err="1"/>
              <a:t>allò</a:t>
            </a:r>
            <a:r>
              <a:rPr lang="es-ES_tradnl" sz="1600" dirty="0"/>
              <a:t> que </a:t>
            </a:r>
            <a:r>
              <a:rPr lang="es-ES_tradnl" sz="1600" dirty="0" err="1"/>
              <a:t>us</a:t>
            </a:r>
            <a:r>
              <a:rPr lang="es-ES_tradnl" sz="1600" dirty="0"/>
              <a:t> </a:t>
            </a:r>
            <a:r>
              <a:rPr lang="es-ES_tradnl" sz="1600" dirty="0" err="1"/>
              <a:t>sigui</a:t>
            </a:r>
            <a:r>
              <a:rPr lang="es-ES_tradnl" sz="1600" dirty="0"/>
              <a:t> </a:t>
            </a:r>
            <a:r>
              <a:rPr lang="es-ES_tradnl" sz="1600" b="1" dirty="0" err="1"/>
              <a:t>necessari</a:t>
            </a:r>
            <a:r>
              <a:rPr lang="es-ES_tradnl" sz="1600" b="1" dirty="0"/>
              <a:t>.</a:t>
            </a:r>
            <a:r>
              <a:rPr lang="es-ES_tradnl" sz="1600" dirty="0"/>
              <a:t> </a:t>
            </a:r>
            <a:endParaRPr lang="es-ES_tradnl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Mentre</a:t>
            </a:r>
            <a:r>
              <a:rPr lang="es-ES_tradnl" sz="1600" dirty="0" smtClean="0"/>
              <a:t> </a:t>
            </a:r>
            <a:r>
              <a:rPr lang="es-ES_tradnl" sz="1600" b="1" dirty="0"/>
              <a:t>no </a:t>
            </a:r>
            <a:r>
              <a:rPr lang="es-ES_tradnl" sz="1600" b="1" dirty="0" err="1"/>
              <a:t>els</a:t>
            </a:r>
            <a:r>
              <a:rPr lang="es-ES_tradnl" sz="1600" b="1" dirty="0"/>
              <a:t> </a:t>
            </a:r>
            <a:r>
              <a:rPr lang="es-ES_tradnl" sz="1600" b="1" dirty="0" err="1" smtClean="0"/>
              <a:t>utilitzeu</a:t>
            </a:r>
            <a:r>
              <a:rPr lang="es-ES_tradnl" sz="1600" b="1" dirty="0" smtClean="0"/>
              <a:t> </a:t>
            </a:r>
            <a:r>
              <a:rPr lang="es-ES_tradnl" sz="1600" b="1" dirty="0" err="1"/>
              <a:t>desconnecteu</a:t>
            </a:r>
            <a:r>
              <a:rPr lang="es-ES_tradnl" sz="1600" b="1" dirty="0"/>
              <a:t> </a:t>
            </a:r>
            <a:r>
              <a:rPr lang="es-ES_tradnl" sz="1600" dirty="0" err="1"/>
              <a:t>l’ordinador</a:t>
            </a:r>
            <a:r>
              <a:rPr lang="es-ES_tradnl" sz="1600" dirty="0"/>
              <a:t> i </a:t>
            </a:r>
            <a:r>
              <a:rPr lang="es-ES_tradnl" sz="1600" dirty="0" err="1"/>
              <a:t>altres</a:t>
            </a:r>
            <a:r>
              <a:rPr lang="es-ES_tradnl" sz="1600" dirty="0"/>
              <a:t> </a:t>
            </a:r>
            <a:r>
              <a:rPr lang="es-ES_tradnl" sz="1600" dirty="0" err="1"/>
              <a:t>dispositius</a:t>
            </a:r>
            <a:r>
              <a:rPr lang="es-ES_tradnl" sz="1600" dirty="0"/>
              <a:t> </a:t>
            </a:r>
            <a:r>
              <a:rPr lang="es-ES_tradnl" sz="1600" dirty="0" err="1"/>
              <a:t>electrònics</a:t>
            </a:r>
            <a:r>
              <a:rPr lang="es-ES_tradnl" sz="1600" dirty="0"/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Reduïu</a:t>
            </a:r>
            <a:r>
              <a:rPr lang="es-ES_tradnl" sz="1600" dirty="0"/>
              <a:t> la </a:t>
            </a:r>
            <a:r>
              <a:rPr lang="es-ES_tradnl" sz="1600" dirty="0" err="1"/>
              <a:t>generació</a:t>
            </a:r>
            <a:r>
              <a:rPr lang="es-ES_tradnl" sz="1600" dirty="0"/>
              <a:t> de </a:t>
            </a:r>
            <a:r>
              <a:rPr lang="es-ES_tradnl" sz="1600" b="1" dirty="0" err="1" smtClean="0"/>
              <a:t>residus</a:t>
            </a:r>
            <a:r>
              <a:rPr lang="es-ES_tradnl" sz="1600" b="1" dirty="0" smtClean="0"/>
              <a:t>. </a:t>
            </a:r>
            <a:endParaRPr lang="es-ES_tradnl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Participeu</a:t>
            </a:r>
            <a:r>
              <a:rPr lang="es-ES_tradnl" sz="1600" b="1" dirty="0"/>
              <a:t> en programes</a:t>
            </a:r>
            <a:r>
              <a:rPr lang="es-ES_tradnl" sz="1600" dirty="0"/>
              <a:t> de </a:t>
            </a:r>
            <a:r>
              <a:rPr lang="es-ES_tradnl" sz="1600" dirty="0" err="1"/>
              <a:t>reforestació</a:t>
            </a:r>
            <a:r>
              <a:rPr lang="es-ES_tradnl" sz="1600" dirty="0"/>
              <a:t>, de </a:t>
            </a:r>
            <a:r>
              <a:rPr lang="es-ES_tradnl" sz="1600" dirty="0" err="1"/>
              <a:t>prevenció</a:t>
            </a:r>
            <a:r>
              <a:rPr lang="es-ES_tradnl" sz="1600" dirty="0"/>
              <a:t> </a:t>
            </a:r>
            <a:r>
              <a:rPr lang="es-ES_tradnl" sz="1600" dirty="0" err="1"/>
              <a:t>d’incendis</a:t>
            </a:r>
            <a:r>
              <a:rPr lang="es-ES_tradnl" sz="1600" dirty="0"/>
              <a:t> i contra </a:t>
            </a:r>
            <a:r>
              <a:rPr lang="es-ES_tradnl" sz="1600" dirty="0" err="1"/>
              <a:t>l’erosió</a:t>
            </a:r>
            <a:r>
              <a:rPr lang="es-ES_tradnl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01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u, justícia i institucions sòli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47" y="77418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liança pels objecti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47" y="295694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25402" y="3035607"/>
            <a:ext cx="66377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Col·laboreu</a:t>
            </a:r>
            <a:r>
              <a:rPr lang="es-ES_tradnl" sz="1600" b="1" dirty="0"/>
              <a:t> </a:t>
            </a:r>
            <a:r>
              <a:rPr lang="es-ES_tradnl" sz="1600" b="1" dirty="0" err="1"/>
              <a:t>amb</a:t>
            </a:r>
            <a:r>
              <a:rPr lang="es-ES_tradnl" sz="1600" b="1" dirty="0"/>
              <a:t> </a:t>
            </a:r>
            <a:r>
              <a:rPr lang="es-ES_tradnl" sz="1600" b="1" dirty="0" err="1"/>
              <a:t>organitzacions</a:t>
            </a:r>
            <a:r>
              <a:rPr lang="es-ES_tradnl" sz="1600" b="1" dirty="0"/>
              <a:t> </a:t>
            </a:r>
            <a:r>
              <a:rPr lang="es-ES_tradnl" sz="1600" dirty="0"/>
              <a:t>de </a:t>
            </a:r>
            <a:r>
              <a:rPr lang="es-ES_tradnl" sz="1600" dirty="0" err="1"/>
              <a:t>diferents</a:t>
            </a:r>
            <a:r>
              <a:rPr lang="es-ES_tradnl" sz="1600" dirty="0"/>
              <a:t> </a:t>
            </a:r>
            <a:r>
              <a:rPr lang="es-ES_tradnl" sz="1600" dirty="0" err="1"/>
              <a:t>països</a:t>
            </a:r>
            <a:r>
              <a:rPr lang="es-ES_tradnl" sz="1600" dirty="0"/>
              <a:t> </a:t>
            </a:r>
            <a:r>
              <a:rPr lang="es-ES_tradnl" sz="1600" dirty="0" err="1"/>
              <a:t>amb</a:t>
            </a:r>
            <a:r>
              <a:rPr lang="es-ES_tradnl" sz="1600" dirty="0"/>
              <a:t> les </a:t>
            </a:r>
            <a:r>
              <a:rPr lang="es-ES_tradnl" sz="1600" dirty="0" err="1"/>
              <a:t>quals</a:t>
            </a:r>
            <a:r>
              <a:rPr lang="es-ES_tradnl" sz="1600" dirty="0"/>
              <a:t> </a:t>
            </a:r>
            <a:r>
              <a:rPr lang="es-ES_tradnl" sz="1600" dirty="0" err="1"/>
              <a:t>compartiu</a:t>
            </a:r>
            <a:r>
              <a:rPr lang="es-ES_tradnl" sz="1600" dirty="0"/>
              <a:t> </a:t>
            </a:r>
            <a:r>
              <a:rPr lang="es-ES_tradnl" sz="1600" dirty="0" err="1"/>
              <a:t>objectius</a:t>
            </a:r>
            <a:r>
              <a:rPr lang="es-ES_tradnl" sz="1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Impliqueu</a:t>
            </a:r>
            <a:r>
              <a:rPr lang="es-ES_tradnl" sz="1600" b="1" dirty="0"/>
              <a:t>-vos i </a:t>
            </a:r>
            <a:r>
              <a:rPr lang="es-ES_tradnl" sz="1600" b="1" dirty="0" err="1"/>
              <a:t>participeu</a:t>
            </a:r>
            <a:r>
              <a:rPr lang="es-ES_tradnl" sz="1600" b="1" dirty="0"/>
              <a:t> en les </a:t>
            </a:r>
            <a:r>
              <a:rPr lang="es-ES_tradnl" sz="1600" b="1" dirty="0" err="1"/>
              <a:t>iniciatives</a:t>
            </a:r>
            <a:r>
              <a:rPr lang="es-ES_tradnl" sz="1600" b="1" dirty="0"/>
              <a:t> </a:t>
            </a:r>
            <a:r>
              <a:rPr lang="es-ES_tradnl" sz="1600" dirty="0" err="1"/>
              <a:t>relacionades</a:t>
            </a:r>
            <a:r>
              <a:rPr lang="es-ES_tradnl" sz="1600" dirty="0"/>
              <a:t> </a:t>
            </a:r>
            <a:r>
              <a:rPr lang="es-ES_tradnl" sz="1600" dirty="0" err="1"/>
              <a:t>amb</a:t>
            </a:r>
            <a:r>
              <a:rPr lang="es-ES_tradnl" sz="1600" dirty="0"/>
              <a:t> </a:t>
            </a:r>
            <a:r>
              <a:rPr lang="es-ES_tradnl" sz="1600" dirty="0" err="1"/>
              <a:t>els</a:t>
            </a:r>
            <a:r>
              <a:rPr lang="es-ES_tradnl" sz="1600" dirty="0"/>
              <a:t> </a:t>
            </a:r>
            <a:r>
              <a:rPr lang="es-ES_tradnl" sz="1600" dirty="0" err="1"/>
              <a:t>Objectius</a:t>
            </a:r>
            <a:r>
              <a:rPr lang="es-ES_tradnl" sz="1600" dirty="0"/>
              <a:t> de </a:t>
            </a:r>
            <a:r>
              <a:rPr lang="es-ES_tradnl" sz="1600" dirty="0" err="1"/>
              <a:t>Desenvolupament</a:t>
            </a:r>
            <a:r>
              <a:rPr lang="es-ES_tradnl" sz="1600" dirty="0"/>
              <a:t> Sostenible i </a:t>
            </a:r>
            <a:r>
              <a:rPr lang="es-ES_tradnl" sz="1600" dirty="0" err="1"/>
              <a:t>l’Agenda</a:t>
            </a:r>
            <a:r>
              <a:rPr lang="es-ES_tradnl" sz="1600" dirty="0"/>
              <a:t> 2030 que </a:t>
            </a:r>
            <a:r>
              <a:rPr lang="es-ES_tradnl" sz="1600" dirty="0" err="1"/>
              <a:t>s’organitzin</a:t>
            </a:r>
            <a:r>
              <a:rPr lang="es-ES_tradnl" sz="1600" dirty="0"/>
              <a:t> al </a:t>
            </a:r>
            <a:r>
              <a:rPr lang="es-ES_tradnl" sz="1600" dirty="0" err="1"/>
              <a:t>vostre</a:t>
            </a:r>
            <a:r>
              <a:rPr lang="es-ES_tradnl" sz="1600" dirty="0"/>
              <a:t> </a:t>
            </a:r>
            <a:r>
              <a:rPr lang="es-ES_tradnl" sz="1600" dirty="0" err="1"/>
              <a:t>municipi</a:t>
            </a:r>
            <a:r>
              <a:rPr lang="es-ES_tradnl" sz="1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Compartiu</a:t>
            </a:r>
            <a:r>
              <a:rPr lang="es-ES_tradnl" sz="1600" b="1" dirty="0"/>
              <a:t> </a:t>
            </a:r>
            <a:r>
              <a:rPr lang="es-ES_tradnl" sz="1600" b="1" dirty="0" err="1"/>
              <a:t>activitats</a:t>
            </a:r>
            <a:r>
              <a:rPr lang="es-ES_tradnl" sz="1600" b="1" dirty="0"/>
              <a:t> i </a:t>
            </a:r>
            <a:r>
              <a:rPr lang="es-ES_tradnl" sz="1600" b="1" dirty="0" err="1"/>
              <a:t>iniciatives</a:t>
            </a:r>
            <a:r>
              <a:rPr lang="es-ES_tradnl" sz="1600" b="1" dirty="0"/>
              <a:t> entre </a:t>
            </a:r>
            <a:r>
              <a:rPr lang="es-ES_tradnl" sz="1600" b="1" dirty="0" err="1"/>
              <a:t>tots</a:t>
            </a:r>
            <a:r>
              <a:rPr lang="es-ES_tradnl" sz="1600" b="1" dirty="0"/>
              <a:t> </a:t>
            </a:r>
            <a:r>
              <a:rPr lang="es-ES_tradnl" sz="1600" dirty="0" err="1"/>
              <a:t>els</a:t>
            </a:r>
            <a:r>
              <a:rPr lang="es-ES_tradnl" sz="1600" dirty="0"/>
              <a:t> </a:t>
            </a:r>
            <a:r>
              <a:rPr lang="es-ES_tradnl" sz="1600" dirty="0" err="1"/>
              <a:t>membres</a:t>
            </a:r>
            <a:r>
              <a:rPr lang="es-ES_tradnl" sz="1600" dirty="0"/>
              <a:t> de la cooperativa</a:t>
            </a:r>
            <a:r>
              <a:rPr lang="es-ES_tradnl" sz="1600" dirty="0" smtClean="0"/>
              <a:t>.</a:t>
            </a:r>
            <a:endParaRPr lang="es-ES_tradnl" sz="1600" dirty="0"/>
          </a:p>
        </p:txBody>
      </p:sp>
      <p:sp>
        <p:nvSpPr>
          <p:cNvPr id="5" name="Rectángulo 4"/>
          <p:cNvSpPr/>
          <p:nvPr/>
        </p:nvSpPr>
        <p:spPr>
          <a:xfrm>
            <a:off x="3725402" y="897020"/>
            <a:ext cx="6116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dirty="0" err="1"/>
              <a:t>Impliqueu</a:t>
            </a:r>
            <a:r>
              <a:rPr lang="es-ES_tradnl" sz="1600" b="1" dirty="0"/>
              <a:t>-vos en </a:t>
            </a:r>
            <a:r>
              <a:rPr lang="es-ES_tradnl" sz="1600" b="1" dirty="0" err="1"/>
              <a:t>associacions</a:t>
            </a:r>
            <a:r>
              <a:rPr lang="es-ES_tradnl" sz="1600" b="1" dirty="0"/>
              <a:t> </a:t>
            </a:r>
            <a:r>
              <a:rPr lang="es-ES_tradnl" sz="1600" dirty="0" err="1"/>
              <a:t>locals</a:t>
            </a:r>
            <a:r>
              <a:rPr lang="es-ES_tradnl" sz="1600" dirty="0"/>
              <a:t> que </a:t>
            </a:r>
            <a:r>
              <a:rPr lang="es-ES_tradnl" sz="1600" dirty="0" err="1"/>
              <a:t>lluitin</a:t>
            </a:r>
            <a:r>
              <a:rPr lang="es-ES_tradnl" sz="1600" dirty="0"/>
              <a:t> contra la </a:t>
            </a:r>
            <a:r>
              <a:rPr lang="es-ES_tradnl" sz="1600" dirty="0" err="1"/>
              <a:t>violència</a:t>
            </a:r>
            <a:r>
              <a:rPr lang="es-ES_tradnl" sz="1600" dirty="0"/>
              <a:t> de </a:t>
            </a:r>
            <a:r>
              <a:rPr lang="es-ES_tradnl" sz="1600" dirty="0" err="1"/>
              <a:t>qualsevol</a:t>
            </a:r>
            <a:r>
              <a:rPr lang="es-ES_tradnl" sz="1600" dirty="0"/>
              <a:t> </a:t>
            </a:r>
            <a:r>
              <a:rPr lang="es-ES_tradnl" sz="1600" dirty="0" err="1"/>
              <a:t>tipus</a:t>
            </a:r>
            <a:r>
              <a:rPr lang="es-ES_tradnl" sz="1600" dirty="0"/>
              <a:t> i a favor de la </a:t>
            </a:r>
            <a:r>
              <a:rPr lang="es-ES_tradnl" sz="1600" dirty="0" err="1"/>
              <a:t>pau</a:t>
            </a:r>
            <a:r>
              <a:rPr lang="es-ES_tradnl" sz="1600" dirty="0"/>
              <a:t> i de la </a:t>
            </a:r>
            <a:r>
              <a:rPr lang="es-ES_tradnl" sz="1600" dirty="0" err="1"/>
              <a:t>justícia</a:t>
            </a:r>
            <a:r>
              <a:rPr lang="es-ES_tradnl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685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3251184" y="1909463"/>
            <a:ext cx="5179777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 algn="ctr">
              <a:spcBef>
                <a:spcPts val="99"/>
              </a:spcBef>
            </a:pPr>
            <a:r>
              <a:rPr lang="it-IT" sz="2800" b="1" spc="-131" dirty="0">
                <a:solidFill>
                  <a:srgbClr val="009999"/>
                </a:solidFill>
                <a:latin typeface="Arial"/>
              </a:rPr>
              <a:t>C</a:t>
            </a:r>
            <a:r>
              <a:rPr lang="it-IT" sz="2800" b="1" spc="-131" dirty="0" smtClean="0">
                <a:solidFill>
                  <a:srgbClr val="009999"/>
                </a:solidFill>
                <a:latin typeface="Arial"/>
              </a:rPr>
              <a:t>laus </a:t>
            </a:r>
            <a:r>
              <a:rPr lang="it-IT" sz="2800" b="1" spc="-131" dirty="0">
                <a:solidFill>
                  <a:srgbClr val="009999"/>
                </a:solidFill>
                <a:latin typeface="Arial"/>
              </a:rPr>
              <a:t>per a l'economia circular</a:t>
            </a:r>
            <a:endParaRPr lang="es-ES" sz="2800" b="1" spc="-131" dirty="0">
              <a:solidFill>
                <a:srgbClr val="009999"/>
              </a:solidFill>
              <a:latin typeface="Arial"/>
            </a:endParaRPr>
          </a:p>
        </p:txBody>
      </p:sp>
      <p:sp>
        <p:nvSpPr>
          <p:cNvPr id="18" name="Anillo 17"/>
          <p:cNvSpPr/>
          <p:nvPr/>
        </p:nvSpPr>
        <p:spPr>
          <a:xfrm>
            <a:off x="2263356" y="3743574"/>
            <a:ext cx="2085861" cy="2085861"/>
          </a:xfrm>
          <a:prstGeom prst="donut">
            <a:avLst>
              <a:gd name="adj" fmla="val 16974"/>
            </a:avLst>
          </a:prstGeom>
          <a:solidFill>
            <a:srgbClr val="01A1A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0" name="Anillo 19"/>
          <p:cNvSpPr/>
          <p:nvPr/>
        </p:nvSpPr>
        <p:spPr>
          <a:xfrm>
            <a:off x="4052215" y="3743574"/>
            <a:ext cx="2085861" cy="2085861"/>
          </a:xfrm>
          <a:prstGeom prst="donut">
            <a:avLst>
              <a:gd name="adj" fmla="val 16974"/>
            </a:avLst>
          </a:prstGeom>
          <a:solidFill>
            <a:srgbClr val="01A1A9">
              <a:alpha val="8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1" name="Anillo 20"/>
          <p:cNvSpPr/>
          <p:nvPr/>
        </p:nvSpPr>
        <p:spPr>
          <a:xfrm>
            <a:off x="5841073" y="3741435"/>
            <a:ext cx="2085861" cy="2085861"/>
          </a:xfrm>
          <a:prstGeom prst="donut">
            <a:avLst>
              <a:gd name="adj" fmla="val 16974"/>
            </a:avLst>
          </a:prstGeom>
          <a:solidFill>
            <a:srgbClr val="01A1A9">
              <a:alpha val="7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2" name="Anillo 21"/>
          <p:cNvSpPr/>
          <p:nvPr/>
        </p:nvSpPr>
        <p:spPr>
          <a:xfrm>
            <a:off x="7608219" y="3741435"/>
            <a:ext cx="2085861" cy="2085861"/>
          </a:xfrm>
          <a:prstGeom prst="donut">
            <a:avLst>
              <a:gd name="adj" fmla="val 16974"/>
            </a:avLst>
          </a:prstGeom>
          <a:solidFill>
            <a:srgbClr val="01A1A9">
              <a:alpha val="5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4" name="CustomShape 2"/>
          <p:cNvSpPr/>
          <p:nvPr/>
        </p:nvSpPr>
        <p:spPr>
          <a:xfrm>
            <a:off x="2392906" y="3173696"/>
            <a:ext cx="182676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 algn="ctr">
              <a:spcBef>
                <a:spcPts val="99"/>
              </a:spcBef>
            </a:pPr>
            <a:r>
              <a:rPr lang="es-ES_tradnl" b="1" spc="-131" dirty="0">
                <a:solidFill>
                  <a:srgbClr val="AB4C56"/>
                </a:solidFill>
                <a:latin typeface="Arial"/>
              </a:rPr>
              <a:t>E</a:t>
            </a:r>
            <a:r>
              <a:rPr lang="es-ES_tradnl" b="1" spc="-131" dirty="0" smtClean="0">
                <a:solidFill>
                  <a:srgbClr val="AB4C56"/>
                </a:solidFill>
                <a:latin typeface="Arial"/>
              </a:rPr>
              <a:t>codisseny</a:t>
            </a:r>
            <a:endParaRPr lang="es-ES" b="1" spc="-131" dirty="0">
              <a:solidFill>
                <a:srgbClr val="AB4C56"/>
              </a:solidFill>
              <a:latin typeface="Arial"/>
            </a:endParaRPr>
          </a:p>
        </p:txBody>
      </p:sp>
      <p:sp>
        <p:nvSpPr>
          <p:cNvPr id="25" name="CustomShape 3"/>
          <p:cNvSpPr/>
          <p:nvPr/>
        </p:nvSpPr>
        <p:spPr>
          <a:xfrm>
            <a:off x="4563017" y="3166190"/>
            <a:ext cx="1064256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 algn="ctr">
              <a:spcBef>
                <a:spcPts val="99"/>
              </a:spcBef>
            </a:pPr>
            <a:r>
              <a:rPr lang="es-ES_tradnl" b="1" spc="-131" dirty="0">
                <a:solidFill>
                  <a:srgbClr val="AB4C56"/>
                </a:solidFill>
                <a:latin typeface="Arial"/>
              </a:rPr>
              <a:t>F</a:t>
            </a:r>
            <a:r>
              <a:rPr lang="es-ES_tradnl" b="1" spc="-131" dirty="0" smtClean="0">
                <a:solidFill>
                  <a:srgbClr val="AB4C56"/>
                </a:solidFill>
                <a:latin typeface="Arial"/>
              </a:rPr>
              <a:t>abricació</a:t>
            </a:r>
            <a:endParaRPr lang="es-ES" b="1" spc="-131" dirty="0">
              <a:solidFill>
                <a:srgbClr val="AB4C56"/>
              </a:solidFill>
              <a:latin typeface="Arial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941" y="995864"/>
            <a:ext cx="1284366" cy="1016202"/>
          </a:xfrm>
          <a:prstGeom prst="rect">
            <a:avLst/>
          </a:prstGeom>
        </p:spPr>
      </p:pic>
      <p:sp>
        <p:nvSpPr>
          <p:cNvPr id="27" name="CustomShape 5"/>
          <p:cNvSpPr/>
          <p:nvPr/>
        </p:nvSpPr>
        <p:spPr>
          <a:xfrm>
            <a:off x="8140732" y="3173696"/>
            <a:ext cx="130501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b="1" spc="-131" dirty="0">
                <a:solidFill>
                  <a:srgbClr val="AB4C56"/>
                </a:solidFill>
                <a:latin typeface="Arial"/>
              </a:rPr>
              <a:t>R</a:t>
            </a:r>
            <a:r>
              <a:rPr lang="es-ES_tradnl" b="1" spc="-131" dirty="0" smtClean="0">
                <a:solidFill>
                  <a:srgbClr val="AB4C56"/>
                </a:solidFill>
                <a:latin typeface="Arial"/>
              </a:rPr>
              <a:t>evaloració</a:t>
            </a:r>
            <a:endParaRPr lang="es-ES" b="1" spc="-131" dirty="0">
              <a:solidFill>
                <a:srgbClr val="AB4C56"/>
              </a:solidFill>
              <a:latin typeface="Arial"/>
            </a:endParaRPr>
          </a:p>
        </p:txBody>
      </p:sp>
      <p:sp>
        <p:nvSpPr>
          <p:cNvPr id="28" name="CustomShape 4"/>
          <p:cNvSpPr/>
          <p:nvPr/>
        </p:nvSpPr>
        <p:spPr>
          <a:xfrm>
            <a:off x="6381857" y="3166190"/>
            <a:ext cx="100429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b="1" spc="-131" dirty="0" smtClean="0">
                <a:solidFill>
                  <a:srgbClr val="AB4C56"/>
                </a:solidFill>
                <a:latin typeface="Arial"/>
              </a:rPr>
              <a:t>Consum</a:t>
            </a:r>
            <a:endParaRPr lang="es-ES" b="1" spc="-131" dirty="0">
              <a:solidFill>
                <a:srgbClr val="AB4C56"/>
              </a:solidFill>
              <a:latin typeface="Arial"/>
            </a:endParaRPr>
          </a:p>
        </p:txBody>
      </p:sp>
      <p:pic>
        <p:nvPicPr>
          <p:cNvPr id="160" name="Imagen 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29" y="4387998"/>
            <a:ext cx="882724" cy="8866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185" y="4262814"/>
            <a:ext cx="729514" cy="9420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793" y="4292144"/>
            <a:ext cx="805760" cy="9127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1061" y="4801968"/>
            <a:ext cx="268105" cy="2661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989215" y="4303887"/>
            <a:ext cx="655858" cy="900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7426440" y="7009920"/>
            <a:ext cx="2267640" cy="40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 anchor="ctr">
            <a:noAutofit/>
          </a:bodyPr>
          <a:lstStyle/>
          <a:p>
            <a:pPr algn="r">
              <a:lnSpc>
                <a:spcPct val="100000"/>
              </a:lnSpc>
            </a:pPr>
            <a:fld id="{ED160F05-CB33-4379-8314-8DA3F2FE7B38}" type="slidenum">
              <a:rPr lang="es-ES" sz="1330" b="0" strike="noStrike" spc="-1">
                <a:solidFill>
                  <a:srgbClr val="8B8B8B"/>
                </a:solidFill>
                <a:latin typeface="Calibri"/>
              </a:rPr>
              <a:t>17</a:t>
            </a:fld>
            <a:endParaRPr lang="es-ES" sz="1330" b="0" strike="noStrike" spc="-1"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3352129" y="578201"/>
            <a:ext cx="182676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 algn="ctr">
              <a:spcBef>
                <a:spcPts val="99"/>
              </a:spcBef>
            </a:pPr>
            <a:r>
              <a:rPr lang="es-ES_tradnl" b="1" spc="-131" dirty="0">
                <a:solidFill>
                  <a:srgbClr val="AB4C56"/>
                </a:solidFill>
                <a:latin typeface="Arial"/>
              </a:rPr>
              <a:t>E</a:t>
            </a:r>
            <a:r>
              <a:rPr lang="es-ES_tradnl" b="1" spc="-131" dirty="0" smtClean="0">
                <a:solidFill>
                  <a:srgbClr val="AB4C56"/>
                </a:solidFill>
                <a:latin typeface="Arial"/>
              </a:rPr>
              <a:t>codisseny</a:t>
            </a:r>
            <a:endParaRPr lang="es-ES" b="1" spc="-131" dirty="0">
              <a:solidFill>
                <a:srgbClr val="AB4C56"/>
              </a:solidFill>
              <a:latin typeface="Arial"/>
            </a:endParaRPr>
          </a:p>
        </p:txBody>
      </p:sp>
      <p:sp>
        <p:nvSpPr>
          <p:cNvPr id="3" name="Anillo 2"/>
          <p:cNvSpPr>
            <a:spLocks noChangeAspect="1"/>
          </p:cNvSpPr>
          <p:nvPr/>
        </p:nvSpPr>
        <p:spPr>
          <a:xfrm>
            <a:off x="1912129" y="238370"/>
            <a:ext cx="1440000" cy="1440000"/>
          </a:xfrm>
          <a:prstGeom prst="donut">
            <a:avLst>
              <a:gd name="adj" fmla="val 16974"/>
            </a:avLst>
          </a:prstGeom>
          <a:solidFill>
            <a:srgbClr val="01A1A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96691" y="634941"/>
            <a:ext cx="470875" cy="646858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57976392"/>
              </p:ext>
            </p:extLst>
          </p:nvPr>
        </p:nvGraphicFramePr>
        <p:xfrm>
          <a:off x="2396691" y="1678370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stomShape 2"/>
          <p:cNvSpPr/>
          <p:nvPr/>
        </p:nvSpPr>
        <p:spPr>
          <a:xfrm>
            <a:off x="5242625" y="3771320"/>
            <a:ext cx="1437064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 algn="ctr">
              <a:spcBef>
                <a:spcPts val="99"/>
              </a:spcBef>
            </a:pPr>
            <a:r>
              <a:rPr lang="es-ES" b="1" spc="-131" dirty="0">
                <a:solidFill>
                  <a:srgbClr val="AB4C56"/>
                </a:solidFill>
                <a:latin typeface="Arial"/>
              </a:rPr>
              <a:t>C</a:t>
            </a:r>
            <a:r>
              <a:rPr lang="es-ES" b="1" spc="-131" dirty="0" smtClean="0">
                <a:solidFill>
                  <a:srgbClr val="AB4C56"/>
                </a:solidFill>
                <a:latin typeface="Arial"/>
              </a:rPr>
              <a:t>icle </a:t>
            </a:r>
            <a:r>
              <a:rPr lang="es-ES" b="1" spc="-131" dirty="0">
                <a:solidFill>
                  <a:srgbClr val="AB4C56"/>
                </a:solidFill>
                <a:latin typeface="Arial"/>
              </a:rPr>
              <a:t>de vida del </a:t>
            </a:r>
            <a:r>
              <a:rPr lang="es-ES" b="1" spc="-131" dirty="0" err="1">
                <a:solidFill>
                  <a:srgbClr val="AB4C56"/>
                </a:solidFill>
                <a:latin typeface="Arial"/>
              </a:rPr>
              <a:t>producte</a:t>
            </a:r>
            <a:endParaRPr lang="es-ES" b="1" spc="-131" dirty="0">
              <a:solidFill>
                <a:srgbClr val="AB4C56"/>
              </a:solidFill>
              <a:latin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15045" y="2219676"/>
            <a:ext cx="3653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err="1">
                <a:solidFill>
                  <a:srgbClr val="333333"/>
                </a:solidFill>
                <a:latin typeface="Open Sans"/>
              </a:rPr>
              <a:t>O</a:t>
            </a:r>
            <a:r>
              <a:rPr lang="es-ES" sz="1600" dirty="0" err="1" smtClean="0">
                <a:solidFill>
                  <a:srgbClr val="333333"/>
                </a:solidFill>
                <a:latin typeface="Open Sans"/>
              </a:rPr>
              <a:t>btenció</a:t>
            </a:r>
            <a:r>
              <a:rPr lang="es-ES" sz="16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es-ES" sz="1600" dirty="0" err="1">
                <a:solidFill>
                  <a:srgbClr val="333333"/>
                </a:solidFill>
                <a:latin typeface="Open Sans"/>
              </a:rPr>
              <a:t>dels</a:t>
            </a:r>
            <a:r>
              <a:rPr lang="es-ES" sz="16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s-ES" sz="1600" dirty="0" err="1">
                <a:solidFill>
                  <a:srgbClr val="333333"/>
                </a:solidFill>
                <a:latin typeface="Open Sans"/>
              </a:rPr>
              <a:t>materials</a:t>
            </a:r>
            <a:r>
              <a:rPr lang="es-ES" sz="1600" dirty="0">
                <a:solidFill>
                  <a:srgbClr val="333333"/>
                </a:solidFill>
                <a:latin typeface="Open Sans"/>
              </a:rPr>
              <a:t> i </a:t>
            </a:r>
            <a:r>
              <a:rPr lang="es-ES" sz="1600" dirty="0" err="1">
                <a:solidFill>
                  <a:srgbClr val="333333"/>
                </a:solidFill>
                <a:latin typeface="Open Sans"/>
              </a:rPr>
              <a:t>components</a:t>
            </a:r>
            <a:endParaRPr lang="es-ES_tradnl" sz="1600" dirty="0"/>
          </a:p>
        </p:txBody>
      </p:sp>
      <p:sp>
        <p:nvSpPr>
          <p:cNvPr id="9" name="Rectángulo 8"/>
          <p:cNvSpPr/>
          <p:nvPr/>
        </p:nvSpPr>
        <p:spPr>
          <a:xfrm>
            <a:off x="8452893" y="3544590"/>
            <a:ext cx="1095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dirty="0" err="1">
                <a:solidFill>
                  <a:srgbClr val="333333"/>
                </a:solidFill>
                <a:latin typeface="Open Sans"/>
              </a:rPr>
              <a:t>P</a:t>
            </a:r>
            <a:r>
              <a:rPr lang="es-ES_tradnl" sz="1600" dirty="0" err="1" smtClean="0">
                <a:solidFill>
                  <a:srgbClr val="333333"/>
                </a:solidFill>
                <a:latin typeface="Open Sans"/>
              </a:rPr>
              <a:t>roducció</a:t>
            </a:r>
            <a:endParaRPr lang="es-ES_tradnl" sz="1600" dirty="0"/>
          </a:p>
        </p:txBody>
      </p:sp>
      <p:sp>
        <p:nvSpPr>
          <p:cNvPr id="10" name="Rectángulo 9"/>
          <p:cNvSpPr/>
          <p:nvPr/>
        </p:nvSpPr>
        <p:spPr>
          <a:xfrm>
            <a:off x="7882865" y="5586924"/>
            <a:ext cx="1140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dirty="0" err="1"/>
              <a:t>D</a:t>
            </a:r>
            <a:r>
              <a:rPr lang="es-ES_tradnl" sz="1600" dirty="0" err="1" smtClean="0"/>
              <a:t>istribució</a:t>
            </a:r>
            <a:endParaRPr lang="es-ES_tradnl" sz="1600" dirty="0"/>
          </a:p>
        </p:txBody>
      </p:sp>
      <p:sp>
        <p:nvSpPr>
          <p:cNvPr id="11" name="Rectángulo 10"/>
          <p:cNvSpPr/>
          <p:nvPr/>
        </p:nvSpPr>
        <p:spPr>
          <a:xfrm>
            <a:off x="3331489" y="558692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/>
              <a:t>Ú</a:t>
            </a:r>
            <a:r>
              <a:rPr lang="es-ES_tradnl" dirty="0" err="1" smtClean="0"/>
              <a:t>s</a:t>
            </a:r>
            <a:endParaRPr lang="es-ES_tradnl" dirty="0"/>
          </a:p>
        </p:txBody>
      </p:sp>
      <p:sp>
        <p:nvSpPr>
          <p:cNvPr id="12" name="Rectángulo 11"/>
          <p:cNvSpPr/>
          <p:nvPr/>
        </p:nvSpPr>
        <p:spPr>
          <a:xfrm>
            <a:off x="2157664" y="3529201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F</a:t>
            </a:r>
            <a:r>
              <a:rPr lang="es-ES_tradnl" dirty="0" smtClean="0"/>
              <a:t>i </a:t>
            </a:r>
            <a:r>
              <a:rPr lang="es-ES_tradnl" dirty="0"/>
              <a:t>de </a:t>
            </a:r>
            <a:r>
              <a:rPr lang="es-ES_tradnl" dirty="0" smtClean="0"/>
              <a:t>vida</a:t>
            </a:r>
            <a:br>
              <a:rPr lang="es-ES_tradnl" dirty="0" smtClean="0"/>
            </a:br>
            <a:r>
              <a:rPr lang="es-ES_tradnl" dirty="0" err="1" smtClean="0"/>
              <a:t>reciclatge</a:t>
            </a:r>
            <a:endParaRPr lang="es-ES_tradn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0617" y="3239685"/>
            <a:ext cx="882724" cy="8866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9460" y="5271089"/>
            <a:ext cx="1057787" cy="82783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222" y="3239685"/>
            <a:ext cx="916218" cy="86799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1083" y="5105545"/>
            <a:ext cx="600982" cy="115891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5459187" y="1917656"/>
            <a:ext cx="1003939" cy="942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/>
          <p:cNvPicPr/>
          <p:nvPr/>
        </p:nvPicPr>
        <p:blipFill>
          <a:blip r:embed="rId3"/>
          <a:stretch/>
        </p:blipFill>
        <p:spPr>
          <a:xfrm>
            <a:off x="6809400" y="1830240"/>
            <a:ext cx="976320" cy="103068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3"/>
          <p:cNvPicPr/>
          <p:nvPr/>
        </p:nvPicPr>
        <p:blipFill>
          <a:blip r:embed="rId4"/>
          <a:stretch/>
        </p:blipFill>
        <p:spPr>
          <a:xfrm>
            <a:off x="4565520" y="1395360"/>
            <a:ext cx="1078200" cy="112392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4"/>
          <p:cNvPicPr/>
          <p:nvPr/>
        </p:nvPicPr>
        <p:blipFill>
          <a:blip r:embed="rId5"/>
          <a:stretch/>
        </p:blipFill>
        <p:spPr>
          <a:xfrm>
            <a:off x="3023280" y="5326920"/>
            <a:ext cx="1100160" cy="7513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5"/>
          <p:cNvPicPr/>
          <p:nvPr/>
        </p:nvPicPr>
        <p:blipFill>
          <a:blip r:embed="rId6"/>
          <a:stretch/>
        </p:blipFill>
        <p:spPr>
          <a:xfrm>
            <a:off x="2247840" y="3719160"/>
            <a:ext cx="1054440" cy="87624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6"/>
          <p:cNvPicPr/>
          <p:nvPr/>
        </p:nvPicPr>
        <p:blipFill>
          <a:blip r:embed="rId7"/>
          <a:stretch/>
        </p:blipFill>
        <p:spPr>
          <a:xfrm>
            <a:off x="7297920" y="4997880"/>
            <a:ext cx="1271160" cy="9975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7"/>
          <p:cNvPicPr/>
          <p:nvPr/>
        </p:nvPicPr>
        <p:blipFill>
          <a:blip r:embed="rId8"/>
          <a:stretch/>
        </p:blipFill>
        <p:spPr>
          <a:xfrm>
            <a:off x="5324400" y="5702760"/>
            <a:ext cx="917280" cy="10238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8"/>
          <p:cNvPicPr/>
          <p:nvPr/>
        </p:nvPicPr>
        <p:blipFill>
          <a:blip r:embed="rId9"/>
          <a:stretch/>
        </p:blipFill>
        <p:spPr>
          <a:xfrm>
            <a:off x="7617600" y="3326400"/>
            <a:ext cx="949320" cy="9626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9"/>
          <p:cNvPicPr/>
          <p:nvPr/>
        </p:nvPicPr>
        <p:blipFill>
          <a:blip r:embed="rId10"/>
          <a:stretch/>
        </p:blipFill>
        <p:spPr>
          <a:xfrm>
            <a:off x="2345760" y="2040840"/>
            <a:ext cx="1054440" cy="910080"/>
          </a:xfrm>
          <a:prstGeom prst="rect">
            <a:avLst/>
          </a:prstGeom>
          <a:ln w="0"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1833120" y="411120"/>
            <a:ext cx="719424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530" b="1" strike="noStrike" spc="-1">
                <a:solidFill>
                  <a:srgbClr val="992939"/>
                </a:solidFill>
                <a:latin typeface="Arial"/>
                <a:ea typeface="DejaVu Sans"/>
              </a:rPr>
              <a:t>Treball en sales</a:t>
            </a:r>
            <a:endParaRPr lang="es-ES" sz="3530" b="0" strike="noStrike" spc="-1">
              <a:latin typeface="Arial"/>
            </a:endParaRPr>
          </a:p>
        </p:txBody>
      </p:sp>
      <p:pic>
        <p:nvPicPr>
          <p:cNvPr id="201" name="Imagen 3"/>
          <p:cNvPicPr/>
          <p:nvPr/>
        </p:nvPicPr>
        <p:blipFill>
          <a:blip r:embed="rId11"/>
          <a:stretch/>
        </p:blipFill>
        <p:spPr>
          <a:xfrm>
            <a:off x="4082760" y="3746880"/>
            <a:ext cx="2694960" cy="8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40" y="0"/>
            <a:ext cx="10691640" cy="2415960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79989"/>
                </a:lnTo>
                <a:lnTo>
                  <a:pt x="10692003" y="377998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Imatge 10"/>
          <p:cNvPicPr/>
          <p:nvPr/>
        </p:nvPicPr>
        <p:blipFill>
          <a:blip r:embed="rId2"/>
          <a:stretch/>
        </p:blipFill>
        <p:spPr>
          <a:xfrm>
            <a:off x="698400" y="6390360"/>
            <a:ext cx="1706040" cy="530280"/>
          </a:xfrm>
          <a:prstGeom prst="rect">
            <a:avLst/>
          </a:prstGeom>
          <a:ln w="0"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-231480" y="3448440"/>
            <a:ext cx="10691640" cy="21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700" b="1" strike="noStrike" spc="-1">
                <a:solidFill>
                  <a:srgbClr val="000000"/>
                </a:solidFill>
                <a:latin typeface="Calibri"/>
              </a:rPr>
              <a:t>Assistència Tècnica de la Formació CuEmE </a:t>
            </a:r>
            <a:endParaRPr lang="es-ES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700" b="0" strike="noStrike" spc="-1">
                <a:solidFill>
                  <a:srgbClr val="000000"/>
                </a:solidFill>
                <a:latin typeface="Calibri"/>
              </a:rPr>
              <a:t>formacio.cueme@gmail.com</a:t>
            </a:r>
            <a:endParaRPr lang="es-ES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700" b="0" strike="noStrike" spc="-1">
                <a:solidFill>
                  <a:srgbClr val="000000"/>
                </a:solidFill>
                <a:latin typeface="Calibri"/>
              </a:rPr>
              <a:t> 985692227	 	691646338</a:t>
            </a:r>
            <a:endParaRPr lang="es-ES" sz="2700" b="0" strike="noStrike" spc="-1">
              <a:latin typeface="Arial"/>
            </a:endParaRPr>
          </a:p>
        </p:txBody>
      </p:sp>
      <p:pic>
        <p:nvPicPr>
          <p:cNvPr id="205" name="Imagen 2"/>
          <p:cNvPicPr/>
          <p:nvPr/>
        </p:nvPicPr>
        <p:blipFill>
          <a:blip r:embed="rId3"/>
          <a:stretch/>
        </p:blipFill>
        <p:spPr>
          <a:xfrm>
            <a:off x="5347440" y="5102280"/>
            <a:ext cx="502920" cy="450000"/>
          </a:xfrm>
          <a:prstGeom prst="rect">
            <a:avLst/>
          </a:prstGeom>
          <a:ln w="0">
            <a:noFill/>
          </a:ln>
        </p:spPr>
      </p:pic>
      <p:pic>
        <p:nvPicPr>
          <p:cNvPr id="206" name="Imagen 3"/>
          <p:cNvPicPr/>
          <p:nvPr/>
        </p:nvPicPr>
        <p:blipFill>
          <a:blip r:embed="rId4"/>
          <a:stretch/>
        </p:blipFill>
        <p:spPr>
          <a:xfrm>
            <a:off x="2266560" y="5119920"/>
            <a:ext cx="458280" cy="432360"/>
          </a:xfrm>
          <a:prstGeom prst="rect">
            <a:avLst/>
          </a:prstGeom>
          <a:ln w="0">
            <a:noFill/>
          </a:ln>
        </p:spPr>
      </p:pic>
      <p:pic>
        <p:nvPicPr>
          <p:cNvPr id="207" name="Imagen 4"/>
          <p:cNvPicPr/>
          <p:nvPr/>
        </p:nvPicPr>
        <p:blipFill>
          <a:blip r:embed="rId5"/>
          <a:stretch/>
        </p:blipFill>
        <p:spPr>
          <a:xfrm>
            <a:off x="2483280" y="4286160"/>
            <a:ext cx="480960" cy="462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946904" y="2274526"/>
            <a:ext cx="6729480" cy="47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1480" rIns="99360" bIns="51480">
            <a:noAutofit/>
          </a:bodyPr>
          <a:lstStyle/>
          <a:p>
            <a:pPr algn="ctr">
              <a:lnSpc>
                <a:spcPts val="3061"/>
              </a:lnSpc>
              <a:tabLst>
                <a:tab pos="0" algn="l"/>
                <a:tab pos="493920" algn="l"/>
                <a:tab pos="988920" algn="l"/>
                <a:tab pos="1484280" algn="l"/>
                <a:tab pos="1980000" algn="l"/>
                <a:tab pos="2475360" algn="l"/>
                <a:tab pos="2970720" algn="l"/>
                <a:tab pos="3466440" algn="l"/>
                <a:tab pos="3961800" algn="l"/>
                <a:tab pos="4457160" algn="l"/>
                <a:tab pos="4952520" algn="l"/>
                <a:tab pos="5448240" algn="l"/>
                <a:tab pos="5943600" algn="l"/>
                <a:tab pos="6438960" algn="l"/>
                <a:tab pos="6934680" algn="l"/>
                <a:tab pos="7430040" algn="l"/>
                <a:tab pos="7925400" algn="l"/>
                <a:tab pos="8420760" algn="l"/>
                <a:tab pos="8916480" algn="l"/>
                <a:tab pos="9411840" algn="l"/>
                <a:tab pos="9907200" algn="l"/>
              </a:tabLst>
            </a:pPr>
            <a:r>
              <a:rPr lang="ca-ES" sz="3200" b="1" strike="noStrike" spc="-1" dirty="0">
                <a:solidFill>
                  <a:srgbClr val="8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SESSIONS I PROGRAMA</a:t>
            </a:r>
            <a:endParaRPr lang="es-ES" sz="3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2153694" y="2999776"/>
            <a:ext cx="822924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78000" indent="-377640">
              <a:lnSpc>
                <a:spcPct val="100000"/>
              </a:lnSpc>
              <a:buClr>
                <a:srgbClr val="333333"/>
              </a:buClr>
              <a:buFont typeface="Calibri"/>
              <a:buAutoNum type="arabicPeriod"/>
            </a:pPr>
            <a:r>
              <a:rPr lang="es-ES" sz="2000" b="1" strike="noStrike" spc="-1" dirty="0">
                <a:solidFill>
                  <a:srgbClr val="333333"/>
                </a:solidFill>
                <a:latin typeface="+mj-lt"/>
              </a:rPr>
              <a:t>METODOLOGIA I ELEMENTS TRANSVERSALS</a:t>
            </a:r>
            <a:endParaRPr lang="es-ES" sz="2000" b="0" strike="noStrike" spc="-1" dirty="0">
              <a:latin typeface="+mj-lt"/>
            </a:endParaRPr>
          </a:p>
          <a:p>
            <a:pPr marL="378000" indent="-377640">
              <a:lnSpc>
                <a:spcPct val="100000"/>
              </a:lnSpc>
              <a:buClr>
                <a:srgbClr val="333333"/>
              </a:buClr>
              <a:buFont typeface="Calibri"/>
              <a:buAutoNum type="arabicPeriod"/>
            </a:pPr>
            <a:r>
              <a:rPr lang="es-ES" sz="2000" b="1" strike="noStrike" spc="-1" dirty="0">
                <a:solidFill>
                  <a:srgbClr val="333333"/>
                </a:solidFill>
                <a:latin typeface="+mj-lt"/>
              </a:rPr>
              <a:t>PRIMERS PASSOS EN LA COOPERATIVA AMB PERSPECTIVA DE GÈNERE</a:t>
            </a:r>
            <a:endParaRPr lang="es-ES" sz="2000" b="0" strike="noStrike" spc="-1" dirty="0">
              <a:latin typeface="+mj-lt"/>
            </a:endParaRPr>
          </a:p>
          <a:p>
            <a:pPr marL="378000" indent="-377640">
              <a:lnSpc>
                <a:spcPct val="100000"/>
              </a:lnSpc>
              <a:buClr>
                <a:srgbClr val="009999"/>
              </a:buClr>
              <a:buFont typeface="Calibri"/>
              <a:buAutoNum type="arabicPeriod"/>
            </a:pPr>
            <a:r>
              <a:rPr lang="es-ES" sz="2000" b="1" strike="noStrike" spc="-1" dirty="0">
                <a:solidFill>
                  <a:srgbClr val="009999"/>
                </a:solidFill>
                <a:latin typeface="+mj-lt"/>
              </a:rPr>
              <a:t>SEGÜENTS PASSOS EN LA COOPERATIVA DES DEL DESENVOLUPAMENT SOSTENIBLE</a:t>
            </a:r>
            <a:endParaRPr lang="es-ES" sz="2000" b="0" strike="noStrike" spc="-1" dirty="0">
              <a:latin typeface="+mj-lt"/>
            </a:endParaRPr>
          </a:p>
          <a:p>
            <a:pPr marL="378000" indent="-377640">
              <a:lnSpc>
                <a:spcPct val="100000"/>
              </a:lnSpc>
              <a:buClr>
                <a:srgbClr val="333333"/>
              </a:buClr>
              <a:buFont typeface="Calibri"/>
              <a:buAutoNum type="arabicPeriod"/>
            </a:pPr>
            <a:r>
              <a:rPr lang="es-ES" sz="2000" b="1" strike="noStrike" spc="-1" dirty="0">
                <a:solidFill>
                  <a:srgbClr val="333333"/>
                </a:solidFill>
                <a:latin typeface="+mj-lt"/>
              </a:rPr>
              <a:t>RECURSOS PER A </a:t>
            </a:r>
            <a:r>
              <a:rPr lang="es-ES" sz="2000" b="1" strike="noStrike" spc="-1" dirty="0" err="1">
                <a:solidFill>
                  <a:srgbClr val="333333"/>
                </a:solidFill>
                <a:latin typeface="+mj-lt"/>
              </a:rPr>
              <a:t>l'AVALUACIÓ</a:t>
            </a:r>
            <a:endParaRPr lang="es-ES" sz="2000" b="0" strike="noStrike" spc="-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5549" y="3970413"/>
            <a:ext cx="440230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dirty="0" err="1" smtClean="0">
                <a:solidFill>
                  <a:srgbClr val="231F20"/>
                </a:solidFill>
              </a:rPr>
              <a:t>Punt</a:t>
            </a:r>
            <a:r>
              <a:rPr lang="es-ES" dirty="0" smtClean="0">
                <a:solidFill>
                  <a:srgbClr val="231F20"/>
                </a:solidFill>
              </a:rPr>
              <a:t> de partida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981760" y="653237"/>
                </a:moveTo>
                <a:lnTo>
                  <a:pt x="959281" y="619721"/>
                </a:lnTo>
                <a:lnTo>
                  <a:pt x="945553" y="617029"/>
                </a:lnTo>
                <a:lnTo>
                  <a:pt x="692073" y="617029"/>
                </a:lnTo>
                <a:lnTo>
                  <a:pt x="339356" y="877201"/>
                </a:lnTo>
                <a:lnTo>
                  <a:pt x="333997" y="880795"/>
                </a:lnTo>
                <a:lnTo>
                  <a:pt x="329742" y="885482"/>
                </a:lnTo>
                <a:lnTo>
                  <a:pt x="323481" y="897115"/>
                </a:lnTo>
                <a:lnTo>
                  <a:pt x="321932" y="903147"/>
                </a:lnTo>
                <a:lnTo>
                  <a:pt x="321932" y="913879"/>
                </a:lnTo>
                <a:lnTo>
                  <a:pt x="445312" y="1082395"/>
                </a:lnTo>
                <a:lnTo>
                  <a:pt x="476161" y="1099832"/>
                </a:lnTo>
                <a:lnTo>
                  <a:pt x="484200" y="1099832"/>
                </a:lnTo>
                <a:lnTo>
                  <a:pt x="490905" y="1097610"/>
                </a:lnTo>
                <a:lnTo>
                  <a:pt x="496277" y="1093127"/>
                </a:lnTo>
                <a:lnTo>
                  <a:pt x="646480" y="977785"/>
                </a:lnTo>
                <a:lnTo>
                  <a:pt x="646480" y="1519605"/>
                </a:lnTo>
                <a:lnTo>
                  <a:pt x="647141" y="1526743"/>
                </a:lnTo>
                <a:lnTo>
                  <a:pt x="675551" y="1555153"/>
                </a:lnTo>
                <a:lnTo>
                  <a:pt x="682688" y="1555813"/>
                </a:lnTo>
                <a:lnTo>
                  <a:pt x="945553" y="1555813"/>
                </a:lnTo>
                <a:lnTo>
                  <a:pt x="979068" y="1533359"/>
                </a:lnTo>
                <a:lnTo>
                  <a:pt x="981760" y="1519605"/>
                </a:lnTo>
                <a:lnTo>
                  <a:pt x="981760" y="653237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24636" y="2767517"/>
            <a:ext cx="761016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solidFill>
                  <a:srgbClr val="333333"/>
                </a:solidFill>
                <a:latin typeface="Open Sans"/>
              </a:rPr>
              <a:t>El </a:t>
            </a:r>
            <a:r>
              <a:rPr lang="es-ES_tradnl" sz="2800" spc="-131" dirty="0" err="1">
                <a:solidFill>
                  <a:srgbClr val="009999"/>
                </a:solidFill>
                <a:latin typeface="Arial"/>
              </a:rPr>
              <a:t>desenvolupament</a:t>
            </a:r>
            <a:r>
              <a:rPr lang="es-ES_tradnl" sz="2800" spc="-131" dirty="0">
                <a:solidFill>
                  <a:srgbClr val="009999"/>
                </a:solidFill>
                <a:latin typeface="Arial"/>
              </a:rPr>
              <a:t> sostenible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és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un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concepte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que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apareix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per primera vegada en 1987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amb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la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publicació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de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l'Informe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Brundtland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, que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alertava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de les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conseqüències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mediambientals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negatives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del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desenvolupament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econòmic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i la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globalització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i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tractava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de buscar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possibles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solucions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als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problemes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derivats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de la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industrialització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i el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creixement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 de la </a:t>
            </a:r>
            <a:r>
              <a:rPr lang="es-ES_tradnl" dirty="0" err="1">
                <a:solidFill>
                  <a:srgbClr val="333333"/>
                </a:solidFill>
                <a:latin typeface="Open Sans"/>
              </a:rPr>
              <a:t>població</a:t>
            </a:r>
            <a:r>
              <a:rPr lang="es-ES_tradnl" dirty="0">
                <a:solidFill>
                  <a:srgbClr val="333333"/>
                </a:solidFill>
                <a:latin typeface="Open Sans"/>
              </a:rPr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128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21439" y="1374668"/>
            <a:ext cx="501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333333"/>
                </a:solidFill>
                <a:latin typeface="Lato"/>
              </a:rPr>
              <a:t>Objectius</a:t>
            </a:r>
            <a:r>
              <a:rPr lang="pt-BR" b="1" dirty="0">
                <a:solidFill>
                  <a:srgbClr val="333333"/>
                </a:solidFill>
                <a:latin typeface="Lato"/>
              </a:rPr>
              <a:t> de </a:t>
            </a:r>
            <a:r>
              <a:rPr lang="pt-BR" b="1" dirty="0" err="1">
                <a:solidFill>
                  <a:srgbClr val="333333"/>
                </a:solidFill>
                <a:latin typeface="Lato"/>
              </a:rPr>
              <a:t>Desenvolupament</a:t>
            </a:r>
            <a:r>
              <a:rPr lang="pt-BR" b="1" dirty="0">
                <a:solidFill>
                  <a:srgbClr val="333333"/>
                </a:solidFill>
                <a:latin typeface="Lato"/>
              </a:rPr>
              <a:t> del </a:t>
            </a:r>
            <a:r>
              <a:rPr lang="pt-BR" b="1" dirty="0" err="1">
                <a:solidFill>
                  <a:srgbClr val="333333"/>
                </a:solidFill>
                <a:latin typeface="Lato"/>
              </a:rPr>
              <a:t>Mil·lenni</a:t>
            </a:r>
            <a:endParaRPr lang="es-ES" b="1" i="0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64042" y="568423"/>
            <a:ext cx="30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spc="-131" dirty="0" err="1" smtClean="0">
                <a:solidFill>
                  <a:srgbClr val="009999"/>
                </a:solidFill>
                <a:latin typeface="Arial"/>
              </a:rPr>
              <a:t>Dels</a:t>
            </a:r>
            <a:r>
              <a:rPr lang="es-ES" sz="2800" spc="-131" dirty="0" smtClean="0">
                <a:solidFill>
                  <a:srgbClr val="009999"/>
                </a:solidFill>
                <a:latin typeface="Arial"/>
              </a:rPr>
              <a:t> </a:t>
            </a:r>
            <a:r>
              <a:rPr lang="es-ES" sz="2800" spc="-131" dirty="0">
                <a:solidFill>
                  <a:srgbClr val="009999"/>
                </a:solidFill>
                <a:latin typeface="Arial"/>
              </a:rPr>
              <a:t>ODM </a:t>
            </a:r>
            <a:r>
              <a:rPr lang="es-ES" sz="2800" spc="-131" dirty="0" err="1" smtClean="0">
                <a:solidFill>
                  <a:srgbClr val="009999"/>
                </a:solidFill>
                <a:latin typeface="Arial"/>
              </a:rPr>
              <a:t>als</a:t>
            </a:r>
            <a:r>
              <a:rPr lang="es-ES" sz="2800" spc="-131" dirty="0" smtClean="0">
                <a:solidFill>
                  <a:srgbClr val="009999"/>
                </a:solidFill>
                <a:latin typeface="Arial"/>
              </a:rPr>
              <a:t> </a:t>
            </a:r>
            <a:r>
              <a:rPr lang="es-ES" sz="2800" spc="-131" dirty="0">
                <a:solidFill>
                  <a:srgbClr val="009999"/>
                </a:solidFill>
                <a:latin typeface="Arial"/>
              </a:rPr>
              <a:t>ODS</a:t>
            </a:r>
            <a:endParaRPr lang="es-ES_tradnl" sz="2800" spc="-131" dirty="0">
              <a:solidFill>
                <a:srgbClr val="009999"/>
              </a:solidFill>
              <a:latin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98413" y="2027025"/>
            <a:ext cx="7809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33333"/>
                </a:solidFill>
                <a:latin typeface="Lato"/>
              </a:rPr>
              <a:t>Al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setembre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de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l'any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2000,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líders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de 189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països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es van reunir en la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seu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central de les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Nacions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Unides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per a signar la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Declaració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del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Mil·lenni</a:t>
            </a:r>
            <a:r>
              <a:rPr lang="es-ES" dirty="0">
                <a:solidFill>
                  <a:srgbClr val="333333"/>
                </a:solidFill>
                <a:latin typeface="Lato"/>
              </a:rPr>
              <a:t>, un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document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històric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pel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qual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es van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comprometre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a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aconseguir</a:t>
            </a:r>
            <a:r>
              <a:rPr lang="es-ES" dirty="0">
                <a:solidFill>
                  <a:srgbClr val="333333"/>
                </a:solidFill>
                <a:latin typeface="Lato"/>
              </a:rPr>
              <a:t>, </a:t>
            </a:r>
            <a:r>
              <a:rPr lang="es-ES" dirty="0" err="1">
                <a:solidFill>
                  <a:srgbClr val="333333"/>
                </a:solidFill>
                <a:latin typeface="Lato"/>
              </a:rPr>
              <a:t>abans</a:t>
            </a:r>
            <a:r>
              <a:rPr lang="es-ES" dirty="0">
                <a:solidFill>
                  <a:srgbClr val="333333"/>
                </a:solidFill>
                <a:latin typeface="Lato"/>
              </a:rPr>
              <a:t> de 2015</a:t>
            </a:r>
            <a:endParaRPr lang="es-ES_tradnl" dirty="0"/>
          </a:p>
        </p:txBody>
      </p:sp>
      <p:pic>
        <p:nvPicPr>
          <p:cNvPr id="1026" name="Picture 2" descr="Els objectius del mil·leni | deltoni matèr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b="1641"/>
          <a:stretch/>
        </p:blipFill>
        <p:spPr bwMode="auto">
          <a:xfrm>
            <a:off x="2819327" y="3569109"/>
            <a:ext cx="5774068" cy="27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4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un.org/sustainabledevelopment/es/wp-content/uploads/sites/3/2018/06/global-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00" y="2270632"/>
            <a:ext cx="2380636" cy="23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628438" y="1509267"/>
            <a:ext cx="6702527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 algn="ctr">
              <a:spcBef>
                <a:spcPts val="99"/>
              </a:spcBef>
            </a:pPr>
            <a:r>
              <a:rPr lang="es-ES_tradnl" sz="2800" spc="-131" dirty="0" smtClean="0">
                <a:solidFill>
                  <a:srgbClr val="009999"/>
                </a:solidFill>
                <a:latin typeface="Arial"/>
              </a:rPr>
              <a:t>17 </a:t>
            </a:r>
            <a:r>
              <a:rPr lang="es-ES_tradnl" sz="2800" spc="-131" dirty="0" err="1">
                <a:solidFill>
                  <a:srgbClr val="009999"/>
                </a:solidFill>
                <a:latin typeface="Arial"/>
              </a:rPr>
              <a:t>objectius</a:t>
            </a:r>
            <a:r>
              <a:rPr lang="es-ES_tradnl" sz="2800" spc="-131" dirty="0">
                <a:solidFill>
                  <a:srgbClr val="009999"/>
                </a:solidFill>
                <a:latin typeface="Arial"/>
              </a:rPr>
              <a:t> per a transformar el </a:t>
            </a:r>
            <a:r>
              <a:rPr lang="es-ES_tradnl" sz="2800" spc="-131" dirty="0" err="1">
                <a:solidFill>
                  <a:srgbClr val="009999"/>
                </a:solidFill>
                <a:latin typeface="Arial"/>
              </a:rPr>
              <a:t>nostre</a:t>
            </a:r>
            <a:r>
              <a:rPr lang="es-ES_tradnl" sz="2800" spc="-131" dirty="0">
                <a:solidFill>
                  <a:srgbClr val="009999"/>
                </a:solidFill>
                <a:latin typeface="Arial"/>
              </a:rPr>
              <a:t> </a:t>
            </a:r>
            <a:r>
              <a:rPr lang="es-ES_tradnl" sz="2800" spc="-131" dirty="0" err="1">
                <a:solidFill>
                  <a:srgbClr val="009999"/>
                </a:solidFill>
                <a:latin typeface="Arial"/>
              </a:rPr>
              <a:t>món</a:t>
            </a:r>
            <a:endParaRPr lang="es-ES_tradnl" sz="2800" spc="-131" dirty="0">
              <a:solidFill>
                <a:srgbClr val="009999"/>
              </a:solidFill>
              <a:latin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21079" y="4969023"/>
            <a:ext cx="8190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En 2015,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l'ONU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va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aprovar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l'Agenda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2030 sobre el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Desenvolupament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Sostenible, una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oportunitat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perquè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els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països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i les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seves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societats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emprenguin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un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nou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camí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amb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el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qual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millorar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la vida de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tots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,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sense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deixar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a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ningú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s-ES_tradnl" b="0" i="0" dirty="0" err="1" smtClean="0">
                <a:solidFill>
                  <a:srgbClr val="333333"/>
                </a:solidFill>
                <a:effectLst/>
                <a:latin typeface="Open Sans"/>
              </a:rPr>
              <a:t>enrere</a:t>
            </a:r>
            <a:r>
              <a:rPr lang="es-ES_tradnl" b="0" i="0" dirty="0" smtClean="0">
                <a:solidFill>
                  <a:srgbClr val="333333"/>
                </a:solidFill>
                <a:effectLst/>
                <a:latin typeface="Open Sans"/>
              </a:rPr>
              <a:t>.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3283" y="3970413"/>
            <a:ext cx="398683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dirty="0" err="1" smtClean="0">
                <a:solidFill>
                  <a:srgbClr val="231F20"/>
                </a:solidFill>
              </a:rPr>
              <a:t>Com</a:t>
            </a:r>
            <a:r>
              <a:rPr lang="es-ES" dirty="0" smtClean="0">
                <a:solidFill>
                  <a:srgbClr val="231F20"/>
                </a:solidFill>
              </a:rPr>
              <a:t> </a:t>
            </a:r>
            <a:r>
              <a:rPr lang="es-ES" dirty="0" err="1" smtClean="0">
                <a:solidFill>
                  <a:srgbClr val="231F20"/>
                </a:solidFill>
              </a:rPr>
              <a:t>ho</a:t>
            </a:r>
            <a:r>
              <a:rPr lang="es-ES" dirty="0" smtClean="0">
                <a:solidFill>
                  <a:srgbClr val="231F20"/>
                </a:solidFill>
              </a:rPr>
              <a:t> </a:t>
            </a:r>
            <a:r>
              <a:rPr lang="es-ES" dirty="0" err="1" smtClean="0">
                <a:solidFill>
                  <a:srgbClr val="231F20"/>
                </a:solidFill>
              </a:rPr>
              <a:t>fem</a:t>
            </a:r>
            <a:r>
              <a:rPr dirty="0" smtClean="0">
                <a:solidFill>
                  <a:srgbClr val="231F20"/>
                </a:solidFill>
              </a:rPr>
              <a:t>?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1103134" y="1315758"/>
                </a:moveTo>
                <a:lnTo>
                  <a:pt x="1080655" y="1282230"/>
                </a:lnTo>
                <a:lnTo>
                  <a:pt x="1066927" y="1279537"/>
                </a:lnTo>
                <a:lnTo>
                  <a:pt x="783945" y="1279537"/>
                </a:lnTo>
                <a:lnTo>
                  <a:pt x="839978" y="1239735"/>
                </a:lnTo>
                <a:lnTo>
                  <a:pt x="882510" y="1207503"/>
                </a:lnTo>
                <a:lnTo>
                  <a:pt x="920889" y="1176121"/>
                </a:lnTo>
                <a:lnTo>
                  <a:pt x="955154" y="1145590"/>
                </a:lnTo>
                <a:lnTo>
                  <a:pt x="985266" y="1115923"/>
                </a:lnTo>
                <a:lnTo>
                  <a:pt x="1011262" y="1087094"/>
                </a:lnTo>
                <a:lnTo>
                  <a:pt x="1042644" y="1043393"/>
                </a:lnTo>
                <a:lnTo>
                  <a:pt x="1065060" y="997419"/>
                </a:lnTo>
                <a:lnTo>
                  <a:pt x="1078522" y="949185"/>
                </a:lnTo>
                <a:lnTo>
                  <a:pt x="1083017" y="898664"/>
                </a:lnTo>
                <a:lnTo>
                  <a:pt x="1078687" y="844791"/>
                </a:lnTo>
                <a:lnTo>
                  <a:pt x="1065733" y="795782"/>
                </a:lnTo>
                <a:lnTo>
                  <a:pt x="1044143" y="751662"/>
                </a:lnTo>
                <a:lnTo>
                  <a:pt x="1013904" y="712419"/>
                </a:lnTo>
                <a:lnTo>
                  <a:pt x="975055" y="678053"/>
                </a:lnTo>
                <a:lnTo>
                  <a:pt x="936917" y="653681"/>
                </a:lnTo>
                <a:lnTo>
                  <a:pt x="894499" y="633730"/>
                </a:lnTo>
                <a:lnTo>
                  <a:pt x="847813" y="618210"/>
                </a:lnTo>
                <a:lnTo>
                  <a:pt x="796823" y="607136"/>
                </a:lnTo>
                <a:lnTo>
                  <a:pt x="741565" y="600481"/>
                </a:lnTo>
                <a:lnTo>
                  <a:pt x="682015" y="598258"/>
                </a:lnTo>
                <a:lnTo>
                  <a:pt x="625805" y="600862"/>
                </a:lnTo>
                <a:lnTo>
                  <a:pt x="572541" y="608660"/>
                </a:lnTo>
                <a:lnTo>
                  <a:pt x="522211" y="621652"/>
                </a:lnTo>
                <a:lnTo>
                  <a:pt x="474814" y="639826"/>
                </a:lnTo>
                <a:lnTo>
                  <a:pt x="431253" y="662762"/>
                </a:lnTo>
                <a:lnTo>
                  <a:pt x="392493" y="689965"/>
                </a:lnTo>
                <a:lnTo>
                  <a:pt x="358508" y="721436"/>
                </a:lnTo>
                <a:lnTo>
                  <a:pt x="329311" y="757174"/>
                </a:lnTo>
                <a:lnTo>
                  <a:pt x="305739" y="796531"/>
                </a:lnTo>
                <a:lnTo>
                  <a:pt x="288721" y="838822"/>
                </a:lnTo>
                <a:lnTo>
                  <a:pt x="278244" y="884047"/>
                </a:lnTo>
                <a:lnTo>
                  <a:pt x="274320" y="932192"/>
                </a:lnTo>
                <a:lnTo>
                  <a:pt x="274320" y="940244"/>
                </a:lnTo>
                <a:lnTo>
                  <a:pt x="555955" y="961694"/>
                </a:lnTo>
                <a:lnTo>
                  <a:pt x="595757" y="950976"/>
                </a:lnTo>
                <a:lnTo>
                  <a:pt x="621030" y="902195"/>
                </a:lnTo>
                <a:lnTo>
                  <a:pt x="623684" y="895985"/>
                </a:lnTo>
                <a:lnTo>
                  <a:pt x="651167" y="868870"/>
                </a:lnTo>
                <a:lnTo>
                  <a:pt x="683361" y="862457"/>
                </a:lnTo>
                <a:lnTo>
                  <a:pt x="697395" y="863346"/>
                </a:lnTo>
                <a:lnTo>
                  <a:pt x="729449" y="893483"/>
                </a:lnTo>
                <a:lnTo>
                  <a:pt x="731647" y="916101"/>
                </a:lnTo>
                <a:lnTo>
                  <a:pt x="729132" y="934173"/>
                </a:lnTo>
                <a:lnTo>
                  <a:pt x="709015" y="974064"/>
                </a:lnTo>
                <a:lnTo>
                  <a:pt x="669315" y="1019035"/>
                </a:lnTo>
                <a:lnTo>
                  <a:pt x="613321" y="1069327"/>
                </a:lnTo>
                <a:lnTo>
                  <a:pt x="579424" y="1096479"/>
                </a:lnTo>
                <a:lnTo>
                  <a:pt x="547573" y="1120863"/>
                </a:lnTo>
                <a:lnTo>
                  <a:pt x="509460" y="1149489"/>
                </a:lnTo>
                <a:lnTo>
                  <a:pt x="465061" y="1182344"/>
                </a:lnTo>
                <a:lnTo>
                  <a:pt x="414401" y="1219441"/>
                </a:lnTo>
                <a:lnTo>
                  <a:pt x="357466" y="1260767"/>
                </a:lnTo>
                <a:lnTo>
                  <a:pt x="306501" y="1296974"/>
                </a:lnTo>
                <a:lnTo>
                  <a:pt x="291757" y="1307706"/>
                </a:lnTo>
                <a:lnTo>
                  <a:pt x="277075" y="1321295"/>
                </a:lnTo>
                <a:lnTo>
                  <a:pt x="266598" y="1337881"/>
                </a:lnTo>
                <a:lnTo>
                  <a:pt x="260311" y="1357503"/>
                </a:lnTo>
                <a:lnTo>
                  <a:pt x="258229" y="1380121"/>
                </a:lnTo>
                <a:lnTo>
                  <a:pt x="258229" y="1519605"/>
                </a:lnTo>
                <a:lnTo>
                  <a:pt x="280670" y="1553133"/>
                </a:lnTo>
                <a:lnTo>
                  <a:pt x="294436" y="1555813"/>
                </a:lnTo>
                <a:lnTo>
                  <a:pt x="1066927" y="1555813"/>
                </a:lnTo>
                <a:lnTo>
                  <a:pt x="1100442" y="1533359"/>
                </a:lnTo>
                <a:lnTo>
                  <a:pt x="1103134" y="1519605"/>
                </a:lnTo>
                <a:lnTo>
                  <a:pt x="1103134" y="1315758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o 50"/>
          <p:cNvGrpSpPr/>
          <p:nvPr/>
        </p:nvGrpSpPr>
        <p:grpSpPr>
          <a:xfrm>
            <a:off x="2876860" y="4285129"/>
            <a:ext cx="6198280" cy="3688394"/>
            <a:chOff x="4642840" y="1854009"/>
            <a:chExt cx="5592521" cy="3291950"/>
          </a:xfrm>
        </p:grpSpPr>
        <p:grpSp>
          <p:nvGrpSpPr>
            <p:cNvPr id="50" name="Grupo 49"/>
            <p:cNvGrpSpPr/>
            <p:nvPr/>
          </p:nvGrpSpPr>
          <p:grpSpPr>
            <a:xfrm>
              <a:off x="4642840" y="1854009"/>
              <a:ext cx="5592521" cy="2230755"/>
              <a:chOff x="4642840" y="1854009"/>
              <a:chExt cx="5592521" cy="2230755"/>
            </a:xfrm>
          </p:grpSpPr>
          <p:sp>
            <p:nvSpPr>
              <p:cNvPr id="8" name="object 14"/>
              <p:cNvSpPr/>
              <p:nvPr/>
            </p:nvSpPr>
            <p:spPr>
              <a:xfrm>
                <a:off x="7438821" y="1854009"/>
                <a:ext cx="2796540" cy="2230755"/>
              </a:xfrm>
              <a:custGeom>
                <a:avLst/>
                <a:gdLst/>
                <a:ahLst/>
                <a:cxnLst/>
                <a:rect l="l" t="t" r="r" b="b"/>
                <a:pathLst>
                  <a:path w="2796540" h="2230754">
                    <a:moveTo>
                      <a:pt x="2795981" y="0"/>
                    </a:moveTo>
                    <a:lnTo>
                      <a:pt x="0" y="0"/>
                    </a:lnTo>
                    <a:lnTo>
                      <a:pt x="0" y="2230589"/>
                    </a:lnTo>
                    <a:lnTo>
                      <a:pt x="2795981" y="2230589"/>
                    </a:lnTo>
                    <a:lnTo>
                      <a:pt x="2795981" y="0"/>
                    </a:lnTo>
                    <a:close/>
                  </a:path>
                </a:pathLst>
              </a:custGeom>
              <a:solidFill>
                <a:srgbClr val="DEEA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13"/>
              <p:cNvSpPr/>
              <p:nvPr/>
            </p:nvSpPr>
            <p:spPr>
              <a:xfrm>
                <a:off x="4642840" y="1854009"/>
                <a:ext cx="2796540" cy="2230755"/>
              </a:xfrm>
              <a:custGeom>
                <a:avLst/>
                <a:gdLst/>
                <a:ahLst/>
                <a:cxnLst/>
                <a:rect l="l" t="t" r="r" b="b"/>
                <a:pathLst>
                  <a:path w="2796540" h="2230754">
                    <a:moveTo>
                      <a:pt x="2795981" y="0"/>
                    </a:moveTo>
                    <a:lnTo>
                      <a:pt x="0" y="0"/>
                    </a:lnTo>
                    <a:lnTo>
                      <a:pt x="0" y="2230589"/>
                    </a:lnTo>
                    <a:lnTo>
                      <a:pt x="2795981" y="2230589"/>
                    </a:lnTo>
                    <a:lnTo>
                      <a:pt x="2795981" y="0"/>
                    </a:lnTo>
                    <a:close/>
                  </a:path>
                </a:pathLst>
              </a:custGeom>
              <a:solidFill>
                <a:srgbClr val="E4E5C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/>
              <p:cNvSpPr/>
              <p:nvPr/>
            </p:nvSpPr>
            <p:spPr>
              <a:xfrm>
                <a:off x="5674030" y="3227298"/>
                <a:ext cx="905510" cy="562610"/>
              </a:xfrm>
              <a:custGeom>
                <a:avLst/>
                <a:gdLst/>
                <a:ahLst/>
                <a:cxnLst/>
                <a:rect l="l" t="t" r="r" b="b"/>
                <a:pathLst>
                  <a:path w="905509" h="562610">
                    <a:moveTo>
                      <a:pt x="55880" y="339039"/>
                    </a:moveTo>
                    <a:lnTo>
                      <a:pt x="55130" y="337134"/>
                    </a:lnTo>
                    <a:lnTo>
                      <a:pt x="52171" y="334175"/>
                    </a:lnTo>
                    <a:lnTo>
                      <a:pt x="50266" y="333425"/>
                    </a:lnTo>
                    <a:lnTo>
                      <a:pt x="5918" y="333425"/>
                    </a:lnTo>
                    <a:lnTo>
                      <a:pt x="3962" y="334175"/>
                    </a:lnTo>
                    <a:lnTo>
                      <a:pt x="787" y="337134"/>
                    </a:lnTo>
                    <a:lnTo>
                      <a:pt x="0" y="339039"/>
                    </a:lnTo>
                    <a:lnTo>
                      <a:pt x="0" y="553250"/>
                    </a:lnTo>
                    <a:lnTo>
                      <a:pt x="787" y="555155"/>
                    </a:lnTo>
                    <a:lnTo>
                      <a:pt x="3962" y="558114"/>
                    </a:lnTo>
                    <a:lnTo>
                      <a:pt x="5918" y="558850"/>
                    </a:lnTo>
                    <a:lnTo>
                      <a:pt x="50266" y="558850"/>
                    </a:lnTo>
                    <a:lnTo>
                      <a:pt x="52171" y="558063"/>
                    </a:lnTo>
                    <a:lnTo>
                      <a:pt x="55130" y="554888"/>
                    </a:lnTo>
                    <a:lnTo>
                      <a:pt x="55791" y="553250"/>
                    </a:lnTo>
                    <a:lnTo>
                      <a:pt x="55880" y="339039"/>
                    </a:lnTo>
                    <a:close/>
                  </a:path>
                  <a:path w="905509" h="562610">
                    <a:moveTo>
                      <a:pt x="256743" y="482650"/>
                    </a:moveTo>
                    <a:lnTo>
                      <a:pt x="249275" y="432054"/>
                    </a:lnTo>
                    <a:lnTo>
                      <a:pt x="248399" y="430580"/>
                    </a:lnTo>
                    <a:lnTo>
                      <a:pt x="242011" y="419836"/>
                    </a:lnTo>
                    <a:lnTo>
                      <a:pt x="232244" y="409460"/>
                    </a:lnTo>
                    <a:lnTo>
                      <a:pt x="220167" y="401205"/>
                    </a:lnTo>
                    <a:lnTo>
                      <a:pt x="206006" y="395300"/>
                    </a:lnTo>
                    <a:lnTo>
                      <a:pt x="198323" y="393636"/>
                    </a:lnTo>
                    <a:lnTo>
                      <a:pt x="198323" y="486892"/>
                    </a:lnTo>
                    <a:lnTo>
                      <a:pt x="197294" y="496874"/>
                    </a:lnTo>
                    <a:lnTo>
                      <a:pt x="180124" y="522020"/>
                    </a:lnTo>
                    <a:lnTo>
                      <a:pt x="162763" y="522020"/>
                    </a:lnTo>
                    <a:lnTo>
                      <a:pt x="144551" y="480326"/>
                    </a:lnTo>
                    <a:lnTo>
                      <a:pt x="144678" y="467525"/>
                    </a:lnTo>
                    <a:lnTo>
                      <a:pt x="162763" y="430580"/>
                    </a:lnTo>
                    <a:lnTo>
                      <a:pt x="180124" y="430580"/>
                    </a:lnTo>
                    <a:lnTo>
                      <a:pt x="198221" y="464769"/>
                    </a:lnTo>
                    <a:lnTo>
                      <a:pt x="198323" y="486892"/>
                    </a:lnTo>
                    <a:lnTo>
                      <a:pt x="198323" y="393636"/>
                    </a:lnTo>
                    <a:lnTo>
                      <a:pt x="189763" y="391756"/>
                    </a:lnTo>
                    <a:lnTo>
                      <a:pt x="171450" y="390575"/>
                    </a:lnTo>
                    <a:lnTo>
                      <a:pt x="153111" y="391756"/>
                    </a:lnTo>
                    <a:lnTo>
                      <a:pt x="110642" y="409460"/>
                    </a:lnTo>
                    <a:lnTo>
                      <a:pt x="88887" y="446112"/>
                    </a:lnTo>
                    <a:lnTo>
                      <a:pt x="86436" y="486892"/>
                    </a:lnTo>
                    <a:lnTo>
                      <a:pt x="86550" y="489000"/>
                    </a:lnTo>
                    <a:lnTo>
                      <a:pt x="100507" y="533184"/>
                    </a:lnTo>
                    <a:lnTo>
                      <a:pt x="136080" y="557390"/>
                    </a:lnTo>
                    <a:lnTo>
                      <a:pt x="171450" y="562025"/>
                    </a:lnTo>
                    <a:lnTo>
                      <a:pt x="190284" y="560870"/>
                    </a:lnTo>
                    <a:lnTo>
                      <a:pt x="232879" y="543458"/>
                    </a:lnTo>
                    <a:lnTo>
                      <a:pt x="248805" y="522020"/>
                    </a:lnTo>
                    <a:lnTo>
                      <a:pt x="249428" y="520954"/>
                    </a:lnTo>
                    <a:lnTo>
                      <a:pt x="254038" y="506755"/>
                    </a:lnTo>
                    <a:lnTo>
                      <a:pt x="256222" y="490588"/>
                    </a:lnTo>
                    <a:lnTo>
                      <a:pt x="256641" y="485089"/>
                    </a:lnTo>
                    <a:lnTo>
                      <a:pt x="256743" y="482650"/>
                    </a:lnTo>
                    <a:close/>
                  </a:path>
                  <a:path w="905509" h="562610">
                    <a:moveTo>
                      <a:pt x="343687" y="180555"/>
                    </a:moveTo>
                    <a:lnTo>
                      <a:pt x="342887" y="178587"/>
                    </a:lnTo>
                    <a:lnTo>
                      <a:pt x="339712" y="175412"/>
                    </a:lnTo>
                    <a:lnTo>
                      <a:pt x="337756" y="174625"/>
                    </a:lnTo>
                    <a:lnTo>
                      <a:pt x="232562" y="174625"/>
                    </a:lnTo>
                    <a:lnTo>
                      <a:pt x="232562" y="133350"/>
                    </a:lnTo>
                    <a:lnTo>
                      <a:pt x="328231" y="133350"/>
                    </a:lnTo>
                    <a:lnTo>
                      <a:pt x="330187" y="132562"/>
                    </a:lnTo>
                    <a:lnTo>
                      <a:pt x="333362" y="129387"/>
                    </a:lnTo>
                    <a:lnTo>
                      <a:pt x="334162" y="127431"/>
                    </a:lnTo>
                    <a:lnTo>
                      <a:pt x="334162" y="93878"/>
                    </a:lnTo>
                    <a:lnTo>
                      <a:pt x="333362" y="91909"/>
                    </a:lnTo>
                    <a:lnTo>
                      <a:pt x="330187" y="88734"/>
                    </a:lnTo>
                    <a:lnTo>
                      <a:pt x="328231" y="87947"/>
                    </a:lnTo>
                    <a:lnTo>
                      <a:pt x="232562" y="87947"/>
                    </a:lnTo>
                    <a:lnTo>
                      <a:pt x="232562" y="47625"/>
                    </a:lnTo>
                    <a:lnTo>
                      <a:pt x="335216" y="47625"/>
                    </a:lnTo>
                    <a:lnTo>
                      <a:pt x="341147" y="5930"/>
                    </a:lnTo>
                    <a:lnTo>
                      <a:pt x="335216" y="0"/>
                    </a:lnTo>
                    <a:lnTo>
                      <a:pt x="180695" y="0"/>
                    </a:lnTo>
                    <a:lnTo>
                      <a:pt x="178790" y="800"/>
                    </a:lnTo>
                    <a:lnTo>
                      <a:pt x="175831" y="3975"/>
                    </a:lnTo>
                    <a:lnTo>
                      <a:pt x="175094" y="5930"/>
                    </a:lnTo>
                    <a:lnTo>
                      <a:pt x="175183" y="216649"/>
                    </a:lnTo>
                    <a:lnTo>
                      <a:pt x="175895" y="218287"/>
                    </a:lnTo>
                    <a:lnTo>
                      <a:pt x="179070" y="221462"/>
                    </a:lnTo>
                    <a:lnTo>
                      <a:pt x="180911" y="222250"/>
                    </a:lnTo>
                    <a:lnTo>
                      <a:pt x="337756" y="222250"/>
                    </a:lnTo>
                    <a:lnTo>
                      <a:pt x="339712" y="221513"/>
                    </a:lnTo>
                    <a:lnTo>
                      <a:pt x="342887" y="218554"/>
                    </a:lnTo>
                    <a:lnTo>
                      <a:pt x="343687" y="216649"/>
                    </a:lnTo>
                    <a:lnTo>
                      <a:pt x="343687" y="180555"/>
                    </a:lnTo>
                    <a:close/>
                  </a:path>
                  <a:path w="905509" h="562610">
                    <a:moveTo>
                      <a:pt x="448119" y="449948"/>
                    </a:moveTo>
                    <a:lnTo>
                      <a:pt x="447992" y="448360"/>
                    </a:lnTo>
                    <a:lnTo>
                      <a:pt x="447128" y="442658"/>
                    </a:lnTo>
                    <a:lnTo>
                      <a:pt x="445198" y="436664"/>
                    </a:lnTo>
                    <a:lnTo>
                      <a:pt x="443369" y="432803"/>
                    </a:lnTo>
                    <a:lnTo>
                      <a:pt x="442214" y="430352"/>
                    </a:lnTo>
                    <a:lnTo>
                      <a:pt x="410210" y="400418"/>
                    </a:lnTo>
                    <a:lnTo>
                      <a:pt x="363855" y="390575"/>
                    </a:lnTo>
                    <a:lnTo>
                      <a:pt x="346608" y="391795"/>
                    </a:lnTo>
                    <a:lnTo>
                      <a:pt x="305117" y="409943"/>
                    </a:lnTo>
                    <a:lnTo>
                      <a:pt x="283260" y="447395"/>
                    </a:lnTo>
                    <a:lnTo>
                      <a:pt x="280987" y="476618"/>
                    </a:lnTo>
                    <a:lnTo>
                      <a:pt x="281305" y="489318"/>
                    </a:lnTo>
                    <a:lnTo>
                      <a:pt x="295376" y="532269"/>
                    </a:lnTo>
                    <a:lnTo>
                      <a:pt x="331101" y="557225"/>
                    </a:lnTo>
                    <a:lnTo>
                      <a:pt x="363855" y="562025"/>
                    </a:lnTo>
                    <a:lnTo>
                      <a:pt x="377545" y="561378"/>
                    </a:lnTo>
                    <a:lnTo>
                      <a:pt x="420357" y="546112"/>
                    </a:lnTo>
                    <a:lnTo>
                      <a:pt x="443966" y="519798"/>
                    </a:lnTo>
                    <a:lnTo>
                      <a:pt x="445071" y="518058"/>
                    </a:lnTo>
                    <a:lnTo>
                      <a:pt x="447992" y="510171"/>
                    </a:lnTo>
                    <a:lnTo>
                      <a:pt x="447992" y="501497"/>
                    </a:lnTo>
                    <a:lnTo>
                      <a:pt x="447141" y="499694"/>
                    </a:lnTo>
                    <a:lnTo>
                      <a:pt x="443750" y="496735"/>
                    </a:lnTo>
                    <a:lnTo>
                      <a:pt x="441845" y="495985"/>
                    </a:lnTo>
                    <a:lnTo>
                      <a:pt x="394855" y="495985"/>
                    </a:lnTo>
                    <a:lnTo>
                      <a:pt x="385965" y="508800"/>
                    </a:lnTo>
                    <a:lnTo>
                      <a:pt x="383057" y="513181"/>
                    </a:lnTo>
                    <a:lnTo>
                      <a:pt x="376072" y="518477"/>
                    </a:lnTo>
                    <a:lnTo>
                      <a:pt x="371259" y="519798"/>
                    </a:lnTo>
                    <a:lnTo>
                      <a:pt x="356870" y="519798"/>
                    </a:lnTo>
                    <a:lnTo>
                      <a:pt x="350621" y="517207"/>
                    </a:lnTo>
                    <a:lnTo>
                      <a:pt x="342150" y="506831"/>
                    </a:lnTo>
                    <a:lnTo>
                      <a:pt x="339928" y="498741"/>
                    </a:lnTo>
                    <a:lnTo>
                      <a:pt x="339725" y="487730"/>
                    </a:lnTo>
                    <a:lnTo>
                      <a:pt x="339407" y="477253"/>
                    </a:lnTo>
                    <a:lnTo>
                      <a:pt x="354355" y="434835"/>
                    </a:lnTo>
                    <a:lnTo>
                      <a:pt x="365125" y="432803"/>
                    </a:lnTo>
                    <a:lnTo>
                      <a:pt x="370840" y="432803"/>
                    </a:lnTo>
                    <a:lnTo>
                      <a:pt x="375539" y="434187"/>
                    </a:lnTo>
                    <a:lnTo>
                      <a:pt x="382955" y="439686"/>
                    </a:lnTo>
                    <a:lnTo>
                      <a:pt x="385965" y="444030"/>
                    </a:lnTo>
                    <a:lnTo>
                      <a:pt x="388302" y="449948"/>
                    </a:lnTo>
                    <a:lnTo>
                      <a:pt x="389356" y="452285"/>
                    </a:lnTo>
                    <a:lnTo>
                      <a:pt x="390525" y="453974"/>
                    </a:lnTo>
                    <a:lnTo>
                      <a:pt x="393065" y="456095"/>
                    </a:lnTo>
                    <a:lnTo>
                      <a:pt x="394855" y="456615"/>
                    </a:lnTo>
                    <a:lnTo>
                      <a:pt x="442061" y="456615"/>
                    </a:lnTo>
                    <a:lnTo>
                      <a:pt x="444068" y="455828"/>
                    </a:lnTo>
                    <a:lnTo>
                      <a:pt x="447459" y="452653"/>
                    </a:lnTo>
                    <a:lnTo>
                      <a:pt x="448068" y="451027"/>
                    </a:lnTo>
                    <a:lnTo>
                      <a:pt x="448119" y="449948"/>
                    </a:lnTo>
                    <a:close/>
                  </a:path>
                  <a:path w="905509" h="562610">
                    <a:moveTo>
                      <a:pt x="545934" y="125730"/>
                    </a:moveTo>
                    <a:lnTo>
                      <a:pt x="537832" y="86677"/>
                    </a:lnTo>
                    <a:lnTo>
                      <a:pt x="508292" y="58623"/>
                    </a:lnTo>
                    <a:lnTo>
                      <a:pt x="483387" y="53975"/>
                    </a:lnTo>
                    <a:lnTo>
                      <a:pt x="474891" y="54381"/>
                    </a:lnTo>
                    <a:lnTo>
                      <a:pt x="434949" y="72174"/>
                    </a:lnTo>
                    <a:lnTo>
                      <a:pt x="430364" y="77152"/>
                    </a:lnTo>
                    <a:lnTo>
                      <a:pt x="430364" y="62763"/>
                    </a:lnTo>
                    <a:lnTo>
                      <a:pt x="429615" y="60858"/>
                    </a:lnTo>
                    <a:lnTo>
                      <a:pt x="426656" y="57899"/>
                    </a:lnTo>
                    <a:lnTo>
                      <a:pt x="424751" y="57150"/>
                    </a:lnTo>
                    <a:lnTo>
                      <a:pt x="381254" y="57150"/>
                    </a:lnTo>
                    <a:lnTo>
                      <a:pt x="379399" y="57899"/>
                    </a:lnTo>
                    <a:lnTo>
                      <a:pt x="376224" y="60858"/>
                    </a:lnTo>
                    <a:lnTo>
                      <a:pt x="375437" y="62763"/>
                    </a:lnTo>
                    <a:lnTo>
                      <a:pt x="375526" y="216649"/>
                    </a:lnTo>
                    <a:lnTo>
                      <a:pt x="376224" y="218287"/>
                    </a:lnTo>
                    <a:lnTo>
                      <a:pt x="379399" y="221462"/>
                    </a:lnTo>
                    <a:lnTo>
                      <a:pt x="381254" y="222250"/>
                    </a:lnTo>
                    <a:lnTo>
                      <a:pt x="427926" y="222250"/>
                    </a:lnTo>
                    <a:lnTo>
                      <a:pt x="429831" y="221462"/>
                    </a:lnTo>
                    <a:lnTo>
                      <a:pt x="432790" y="218287"/>
                    </a:lnTo>
                    <a:lnTo>
                      <a:pt x="433451" y="216649"/>
                    </a:lnTo>
                    <a:lnTo>
                      <a:pt x="433539" y="118325"/>
                    </a:lnTo>
                    <a:lnTo>
                      <a:pt x="435965" y="111074"/>
                    </a:lnTo>
                    <a:lnTo>
                      <a:pt x="445706" y="100698"/>
                    </a:lnTo>
                    <a:lnTo>
                      <a:pt x="452374" y="98107"/>
                    </a:lnTo>
                    <a:lnTo>
                      <a:pt x="469519" y="98107"/>
                    </a:lnTo>
                    <a:lnTo>
                      <a:pt x="476135" y="100647"/>
                    </a:lnTo>
                    <a:lnTo>
                      <a:pt x="485241" y="110807"/>
                    </a:lnTo>
                    <a:lnTo>
                      <a:pt x="487514" y="118110"/>
                    </a:lnTo>
                    <a:lnTo>
                      <a:pt x="487514" y="216649"/>
                    </a:lnTo>
                    <a:lnTo>
                      <a:pt x="488302" y="218554"/>
                    </a:lnTo>
                    <a:lnTo>
                      <a:pt x="491477" y="221513"/>
                    </a:lnTo>
                    <a:lnTo>
                      <a:pt x="493433" y="222250"/>
                    </a:lnTo>
                    <a:lnTo>
                      <a:pt x="540321" y="222250"/>
                    </a:lnTo>
                    <a:lnTo>
                      <a:pt x="542226" y="221462"/>
                    </a:lnTo>
                    <a:lnTo>
                      <a:pt x="545185" y="218287"/>
                    </a:lnTo>
                    <a:lnTo>
                      <a:pt x="545846" y="216649"/>
                    </a:lnTo>
                    <a:lnTo>
                      <a:pt x="545934" y="125730"/>
                    </a:lnTo>
                    <a:close/>
                  </a:path>
                  <a:path w="905509" h="562610">
                    <a:moveTo>
                      <a:pt x="628954" y="454710"/>
                    </a:moveTo>
                    <a:lnTo>
                      <a:pt x="627799" y="441172"/>
                    </a:lnTo>
                    <a:lnTo>
                      <a:pt x="627672" y="440423"/>
                    </a:lnTo>
                    <a:lnTo>
                      <a:pt x="624192" y="428244"/>
                    </a:lnTo>
                    <a:lnTo>
                      <a:pt x="623214" y="426453"/>
                    </a:lnTo>
                    <a:lnTo>
                      <a:pt x="618236" y="417296"/>
                    </a:lnTo>
                    <a:lnTo>
                      <a:pt x="609904" y="407873"/>
                    </a:lnTo>
                    <a:lnTo>
                      <a:pt x="599109" y="400316"/>
                    </a:lnTo>
                    <a:lnTo>
                      <a:pt x="585774" y="394906"/>
                    </a:lnTo>
                    <a:lnTo>
                      <a:pt x="572439" y="392188"/>
                    </a:lnTo>
                    <a:lnTo>
                      <a:pt x="572439" y="484873"/>
                    </a:lnTo>
                    <a:lnTo>
                      <a:pt x="572389" y="489318"/>
                    </a:lnTo>
                    <a:lnTo>
                      <a:pt x="550329" y="524560"/>
                    </a:lnTo>
                    <a:lnTo>
                      <a:pt x="534873" y="524560"/>
                    </a:lnTo>
                    <a:lnTo>
                      <a:pt x="529742" y="523087"/>
                    </a:lnTo>
                    <a:lnTo>
                      <a:pt x="521487" y="517156"/>
                    </a:lnTo>
                    <a:lnTo>
                      <a:pt x="519417" y="513245"/>
                    </a:lnTo>
                    <a:lnTo>
                      <a:pt x="519417" y="508368"/>
                    </a:lnTo>
                    <a:lnTo>
                      <a:pt x="572439" y="484873"/>
                    </a:lnTo>
                    <a:lnTo>
                      <a:pt x="572439" y="392188"/>
                    </a:lnTo>
                    <a:lnTo>
                      <a:pt x="569899" y="391668"/>
                    </a:lnTo>
                    <a:lnTo>
                      <a:pt x="551484" y="390575"/>
                    </a:lnTo>
                    <a:lnTo>
                      <a:pt x="539597" y="391058"/>
                    </a:lnTo>
                    <a:lnTo>
                      <a:pt x="502005" y="402196"/>
                    </a:lnTo>
                    <a:lnTo>
                      <a:pt x="476237" y="435660"/>
                    </a:lnTo>
                    <a:lnTo>
                      <a:pt x="476034" y="437565"/>
                    </a:lnTo>
                    <a:lnTo>
                      <a:pt x="476605" y="439204"/>
                    </a:lnTo>
                    <a:lnTo>
                      <a:pt x="479361" y="441960"/>
                    </a:lnTo>
                    <a:lnTo>
                      <a:pt x="481114" y="442645"/>
                    </a:lnTo>
                    <a:lnTo>
                      <a:pt x="521322" y="442645"/>
                    </a:lnTo>
                    <a:lnTo>
                      <a:pt x="522389" y="441909"/>
                    </a:lnTo>
                    <a:lnTo>
                      <a:pt x="523227" y="440423"/>
                    </a:lnTo>
                    <a:lnTo>
                      <a:pt x="525348" y="439369"/>
                    </a:lnTo>
                    <a:lnTo>
                      <a:pt x="527786" y="437680"/>
                    </a:lnTo>
                    <a:lnTo>
                      <a:pt x="530529" y="435343"/>
                    </a:lnTo>
                    <a:lnTo>
                      <a:pt x="534136" y="432384"/>
                    </a:lnTo>
                    <a:lnTo>
                      <a:pt x="537362" y="430161"/>
                    </a:lnTo>
                    <a:lnTo>
                      <a:pt x="543077" y="427202"/>
                    </a:lnTo>
                    <a:lnTo>
                      <a:pt x="546620" y="426453"/>
                    </a:lnTo>
                    <a:lnTo>
                      <a:pt x="558469" y="426453"/>
                    </a:lnTo>
                    <a:lnTo>
                      <a:pt x="563867" y="428256"/>
                    </a:lnTo>
                    <a:lnTo>
                      <a:pt x="570217" y="435457"/>
                    </a:lnTo>
                    <a:lnTo>
                      <a:pt x="571804" y="441172"/>
                    </a:lnTo>
                    <a:lnTo>
                      <a:pt x="571804" y="452805"/>
                    </a:lnTo>
                    <a:lnTo>
                      <a:pt x="532434" y="458838"/>
                    </a:lnTo>
                    <a:lnTo>
                      <a:pt x="517550" y="461911"/>
                    </a:lnTo>
                    <a:lnTo>
                      <a:pt x="475208" y="484670"/>
                    </a:lnTo>
                    <a:lnTo>
                      <a:pt x="465124" y="512495"/>
                    </a:lnTo>
                    <a:lnTo>
                      <a:pt x="465607" y="519188"/>
                    </a:lnTo>
                    <a:lnTo>
                      <a:pt x="487959" y="551954"/>
                    </a:lnTo>
                    <a:lnTo>
                      <a:pt x="525132" y="562025"/>
                    </a:lnTo>
                    <a:lnTo>
                      <a:pt x="533400" y="561644"/>
                    </a:lnTo>
                    <a:lnTo>
                      <a:pt x="569379" y="546366"/>
                    </a:lnTo>
                    <a:lnTo>
                      <a:pt x="574027" y="539800"/>
                    </a:lnTo>
                    <a:lnTo>
                      <a:pt x="574027" y="553034"/>
                    </a:lnTo>
                    <a:lnTo>
                      <a:pt x="574827" y="554888"/>
                    </a:lnTo>
                    <a:lnTo>
                      <a:pt x="578002" y="558063"/>
                    </a:lnTo>
                    <a:lnTo>
                      <a:pt x="579856" y="558850"/>
                    </a:lnTo>
                    <a:lnTo>
                      <a:pt x="623354" y="558850"/>
                    </a:lnTo>
                    <a:lnTo>
                      <a:pt x="625259" y="558063"/>
                    </a:lnTo>
                    <a:lnTo>
                      <a:pt x="628218" y="554888"/>
                    </a:lnTo>
                    <a:lnTo>
                      <a:pt x="628954" y="553034"/>
                    </a:lnTo>
                    <a:lnTo>
                      <a:pt x="628954" y="539800"/>
                    </a:lnTo>
                    <a:lnTo>
                      <a:pt x="628954" y="524560"/>
                    </a:lnTo>
                    <a:lnTo>
                      <a:pt x="628954" y="484873"/>
                    </a:lnTo>
                    <a:lnTo>
                      <a:pt x="628954" y="454710"/>
                    </a:lnTo>
                    <a:close/>
                  </a:path>
                  <a:path w="905509" h="562610">
                    <a:moveTo>
                      <a:pt x="719442" y="339039"/>
                    </a:moveTo>
                    <a:lnTo>
                      <a:pt x="718705" y="337134"/>
                    </a:lnTo>
                    <a:lnTo>
                      <a:pt x="715733" y="334175"/>
                    </a:lnTo>
                    <a:lnTo>
                      <a:pt x="713828" y="333425"/>
                    </a:lnTo>
                    <a:lnTo>
                      <a:pt x="669493" y="333425"/>
                    </a:lnTo>
                    <a:lnTo>
                      <a:pt x="667537" y="334175"/>
                    </a:lnTo>
                    <a:lnTo>
                      <a:pt x="664362" y="337134"/>
                    </a:lnTo>
                    <a:lnTo>
                      <a:pt x="663562" y="339039"/>
                    </a:lnTo>
                    <a:lnTo>
                      <a:pt x="663562" y="553250"/>
                    </a:lnTo>
                    <a:lnTo>
                      <a:pt x="664362" y="555155"/>
                    </a:lnTo>
                    <a:lnTo>
                      <a:pt x="667537" y="558114"/>
                    </a:lnTo>
                    <a:lnTo>
                      <a:pt x="669493" y="558850"/>
                    </a:lnTo>
                    <a:lnTo>
                      <a:pt x="713828" y="558850"/>
                    </a:lnTo>
                    <a:lnTo>
                      <a:pt x="715733" y="558063"/>
                    </a:lnTo>
                    <a:lnTo>
                      <a:pt x="718705" y="554888"/>
                    </a:lnTo>
                    <a:lnTo>
                      <a:pt x="719353" y="553250"/>
                    </a:lnTo>
                    <a:lnTo>
                      <a:pt x="719442" y="339039"/>
                    </a:lnTo>
                    <a:close/>
                  </a:path>
                  <a:path w="905509" h="562610">
                    <a:moveTo>
                      <a:pt x="730084" y="173355"/>
                    </a:moveTo>
                    <a:lnTo>
                      <a:pt x="707821" y="134759"/>
                    </a:lnTo>
                    <a:lnTo>
                      <a:pt x="670712" y="121920"/>
                    </a:lnTo>
                    <a:lnTo>
                      <a:pt x="662673" y="120357"/>
                    </a:lnTo>
                    <a:lnTo>
                      <a:pt x="655739" y="118833"/>
                    </a:lnTo>
                    <a:lnTo>
                      <a:pt x="631342" y="105410"/>
                    </a:lnTo>
                    <a:lnTo>
                      <a:pt x="631444" y="98425"/>
                    </a:lnTo>
                    <a:lnTo>
                      <a:pt x="632815" y="95681"/>
                    </a:lnTo>
                    <a:lnTo>
                      <a:pt x="638746" y="91020"/>
                    </a:lnTo>
                    <a:lnTo>
                      <a:pt x="642874" y="89852"/>
                    </a:lnTo>
                    <a:lnTo>
                      <a:pt x="652614" y="89852"/>
                    </a:lnTo>
                    <a:lnTo>
                      <a:pt x="671664" y="99695"/>
                    </a:lnTo>
                    <a:lnTo>
                      <a:pt x="674204" y="101282"/>
                    </a:lnTo>
                    <a:lnTo>
                      <a:pt x="676744" y="102552"/>
                    </a:lnTo>
                    <a:lnTo>
                      <a:pt x="677799" y="103403"/>
                    </a:lnTo>
                    <a:lnTo>
                      <a:pt x="679284" y="103822"/>
                    </a:lnTo>
                    <a:lnTo>
                      <a:pt x="718019" y="103822"/>
                    </a:lnTo>
                    <a:lnTo>
                      <a:pt x="719658" y="103085"/>
                    </a:lnTo>
                    <a:lnTo>
                      <a:pt x="722414" y="100126"/>
                    </a:lnTo>
                    <a:lnTo>
                      <a:pt x="723011" y="98640"/>
                    </a:lnTo>
                    <a:lnTo>
                      <a:pt x="723099" y="91020"/>
                    </a:lnTo>
                    <a:lnTo>
                      <a:pt x="722528" y="89852"/>
                    </a:lnTo>
                    <a:lnTo>
                      <a:pt x="720128" y="84924"/>
                    </a:lnTo>
                    <a:lnTo>
                      <a:pt x="688327" y="61112"/>
                    </a:lnTo>
                    <a:lnTo>
                      <a:pt x="648169" y="53975"/>
                    </a:lnTo>
                    <a:lnTo>
                      <a:pt x="637146" y="54432"/>
                    </a:lnTo>
                    <a:lnTo>
                      <a:pt x="594588" y="69735"/>
                    </a:lnTo>
                    <a:lnTo>
                      <a:pt x="575779" y="105410"/>
                    </a:lnTo>
                    <a:lnTo>
                      <a:pt x="579208" y="123482"/>
                    </a:lnTo>
                    <a:lnTo>
                      <a:pt x="589508" y="137960"/>
                    </a:lnTo>
                    <a:lnTo>
                      <a:pt x="606666" y="148882"/>
                    </a:lnTo>
                    <a:lnTo>
                      <a:pt x="630707" y="156210"/>
                    </a:lnTo>
                    <a:lnTo>
                      <a:pt x="638733" y="157797"/>
                    </a:lnTo>
                    <a:lnTo>
                      <a:pt x="645668" y="159346"/>
                    </a:lnTo>
                    <a:lnTo>
                      <a:pt x="670712" y="180873"/>
                    </a:lnTo>
                    <a:lnTo>
                      <a:pt x="668858" y="183984"/>
                    </a:lnTo>
                    <a:lnTo>
                      <a:pt x="661454" y="188429"/>
                    </a:lnTo>
                    <a:lnTo>
                      <a:pt x="656742" y="189547"/>
                    </a:lnTo>
                    <a:lnTo>
                      <a:pt x="646150" y="189547"/>
                    </a:lnTo>
                    <a:lnTo>
                      <a:pt x="626783" y="179920"/>
                    </a:lnTo>
                    <a:lnTo>
                      <a:pt x="624776" y="178549"/>
                    </a:lnTo>
                    <a:lnTo>
                      <a:pt x="621182" y="176212"/>
                    </a:lnTo>
                    <a:lnTo>
                      <a:pt x="620331" y="175374"/>
                    </a:lnTo>
                    <a:lnTo>
                      <a:pt x="619277" y="174942"/>
                    </a:lnTo>
                    <a:lnTo>
                      <a:pt x="577684" y="174942"/>
                    </a:lnTo>
                    <a:lnTo>
                      <a:pt x="575932" y="175628"/>
                    </a:lnTo>
                    <a:lnTo>
                      <a:pt x="572757" y="178384"/>
                    </a:lnTo>
                    <a:lnTo>
                      <a:pt x="572058" y="179920"/>
                    </a:lnTo>
                    <a:lnTo>
                      <a:pt x="571969" y="187756"/>
                    </a:lnTo>
                    <a:lnTo>
                      <a:pt x="574776" y="193890"/>
                    </a:lnTo>
                    <a:lnTo>
                      <a:pt x="606259" y="218122"/>
                    </a:lnTo>
                    <a:lnTo>
                      <a:pt x="649757" y="225425"/>
                    </a:lnTo>
                    <a:lnTo>
                      <a:pt x="667740" y="224548"/>
                    </a:lnTo>
                    <a:lnTo>
                      <a:pt x="708964" y="211302"/>
                    </a:lnTo>
                    <a:lnTo>
                      <a:pt x="728764" y="184658"/>
                    </a:lnTo>
                    <a:lnTo>
                      <a:pt x="730084" y="173355"/>
                    </a:lnTo>
                    <a:close/>
                  </a:path>
                  <a:path w="905509" h="562610">
                    <a:moveTo>
                      <a:pt x="905179" y="509955"/>
                    </a:moveTo>
                    <a:lnTo>
                      <a:pt x="882916" y="471360"/>
                    </a:lnTo>
                    <a:lnTo>
                      <a:pt x="845807" y="458520"/>
                    </a:lnTo>
                    <a:lnTo>
                      <a:pt x="837768" y="456958"/>
                    </a:lnTo>
                    <a:lnTo>
                      <a:pt x="830834" y="455434"/>
                    </a:lnTo>
                    <a:lnTo>
                      <a:pt x="806437" y="442010"/>
                    </a:lnTo>
                    <a:lnTo>
                      <a:pt x="806538" y="435025"/>
                    </a:lnTo>
                    <a:lnTo>
                      <a:pt x="807910" y="432282"/>
                    </a:lnTo>
                    <a:lnTo>
                      <a:pt x="813841" y="427621"/>
                    </a:lnTo>
                    <a:lnTo>
                      <a:pt x="817968" y="426453"/>
                    </a:lnTo>
                    <a:lnTo>
                      <a:pt x="827709" y="426453"/>
                    </a:lnTo>
                    <a:lnTo>
                      <a:pt x="846759" y="436295"/>
                    </a:lnTo>
                    <a:lnTo>
                      <a:pt x="849299" y="437883"/>
                    </a:lnTo>
                    <a:lnTo>
                      <a:pt x="851839" y="439153"/>
                    </a:lnTo>
                    <a:lnTo>
                      <a:pt x="852893" y="440004"/>
                    </a:lnTo>
                    <a:lnTo>
                      <a:pt x="854379" y="440423"/>
                    </a:lnTo>
                    <a:lnTo>
                      <a:pt x="893114" y="440423"/>
                    </a:lnTo>
                    <a:lnTo>
                      <a:pt x="894753" y="439686"/>
                    </a:lnTo>
                    <a:lnTo>
                      <a:pt x="897509" y="436727"/>
                    </a:lnTo>
                    <a:lnTo>
                      <a:pt x="898105" y="435241"/>
                    </a:lnTo>
                    <a:lnTo>
                      <a:pt x="898194" y="427621"/>
                    </a:lnTo>
                    <a:lnTo>
                      <a:pt x="897623" y="426453"/>
                    </a:lnTo>
                    <a:lnTo>
                      <a:pt x="895223" y="421525"/>
                    </a:lnTo>
                    <a:lnTo>
                      <a:pt x="863422" y="397713"/>
                    </a:lnTo>
                    <a:lnTo>
                      <a:pt x="823264" y="390575"/>
                    </a:lnTo>
                    <a:lnTo>
                      <a:pt x="812241" y="391033"/>
                    </a:lnTo>
                    <a:lnTo>
                      <a:pt x="769683" y="406336"/>
                    </a:lnTo>
                    <a:lnTo>
                      <a:pt x="750874" y="442010"/>
                    </a:lnTo>
                    <a:lnTo>
                      <a:pt x="754303" y="460082"/>
                    </a:lnTo>
                    <a:lnTo>
                      <a:pt x="764603" y="474560"/>
                    </a:lnTo>
                    <a:lnTo>
                      <a:pt x="781761" y="485482"/>
                    </a:lnTo>
                    <a:lnTo>
                      <a:pt x="805802" y="492810"/>
                    </a:lnTo>
                    <a:lnTo>
                      <a:pt x="813828" y="494398"/>
                    </a:lnTo>
                    <a:lnTo>
                      <a:pt x="820762" y="495947"/>
                    </a:lnTo>
                    <a:lnTo>
                      <a:pt x="845807" y="517474"/>
                    </a:lnTo>
                    <a:lnTo>
                      <a:pt x="843953" y="520585"/>
                    </a:lnTo>
                    <a:lnTo>
                      <a:pt x="836549" y="525030"/>
                    </a:lnTo>
                    <a:lnTo>
                      <a:pt x="831837" y="526148"/>
                    </a:lnTo>
                    <a:lnTo>
                      <a:pt x="821245" y="526148"/>
                    </a:lnTo>
                    <a:lnTo>
                      <a:pt x="801878" y="516521"/>
                    </a:lnTo>
                    <a:lnTo>
                      <a:pt x="799871" y="515150"/>
                    </a:lnTo>
                    <a:lnTo>
                      <a:pt x="796277" y="512813"/>
                    </a:lnTo>
                    <a:lnTo>
                      <a:pt x="795426" y="511975"/>
                    </a:lnTo>
                    <a:lnTo>
                      <a:pt x="794372" y="511543"/>
                    </a:lnTo>
                    <a:lnTo>
                      <a:pt x="752779" y="511543"/>
                    </a:lnTo>
                    <a:lnTo>
                      <a:pt x="751027" y="512229"/>
                    </a:lnTo>
                    <a:lnTo>
                      <a:pt x="747852" y="514985"/>
                    </a:lnTo>
                    <a:lnTo>
                      <a:pt x="747153" y="516521"/>
                    </a:lnTo>
                    <a:lnTo>
                      <a:pt x="747064" y="524357"/>
                    </a:lnTo>
                    <a:lnTo>
                      <a:pt x="749871" y="530491"/>
                    </a:lnTo>
                    <a:lnTo>
                      <a:pt x="781354" y="554723"/>
                    </a:lnTo>
                    <a:lnTo>
                      <a:pt x="824852" y="562025"/>
                    </a:lnTo>
                    <a:lnTo>
                      <a:pt x="842835" y="561149"/>
                    </a:lnTo>
                    <a:lnTo>
                      <a:pt x="884059" y="547903"/>
                    </a:lnTo>
                    <a:lnTo>
                      <a:pt x="903859" y="521258"/>
                    </a:lnTo>
                    <a:lnTo>
                      <a:pt x="905179" y="509955"/>
                    </a:lnTo>
                    <a:close/>
                  </a:path>
                </a:pathLst>
              </a:custGeom>
              <a:solidFill>
                <a:srgbClr val="92A33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9" name="object 25"/>
              <p:cNvSpPr/>
              <p:nvPr/>
            </p:nvSpPr>
            <p:spPr>
              <a:xfrm>
                <a:off x="5883224" y="2747267"/>
                <a:ext cx="240029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240029" h="309244">
                    <a:moveTo>
                      <a:pt x="4723" y="305732"/>
                    </a:moveTo>
                    <a:lnTo>
                      <a:pt x="0" y="306003"/>
                    </a:lnTo>
                    <a:lnTo>
                      <a:pt x="4622" y="308708"/>
                    </a:lnTo>
                    <a:lnTo>
                      <a:pt x="4723" y="305732"/>
                    </a:lnTo>
                    <a:close/>
                  </a:path>
                  <a:path w="240029" h="309244">
                    <a:moveTo>
                      <a:pt x="229945" y="147266"/>
                    </a:moveTo>
                    <a:lnTo>
                      <a:pt x="132092" y="147266"/>
                    </a:lnTo>
                    <a:lnTo>
                      <a:pt x="138759" y="184978"/>
                    </a:lnTo>
                    <a:lnTo>
                      <a:pt x="143551" y="222978"/>
                    </a:lnTo>
                    <a:lnTo>
                      <a:pt x="146462" y="261171"/>
                    </a:lnTo>
                    <a:lnTo>
                      <a:pt x="147485" y="299462"/>
                    </a:lnTo>
                    <a:lnTo>
                      <a:pt x="147573" y="304695"/>
                    </a:lnTo>
                    <a:lnTo>
                      <a:pt x="151142" y="308568"/>
                    </a:lnTo>
                    <a:lnTo>
                      <a:pt x="209410" y="308543"/>
                    </a:lnTo>
                    <a:lnTo>
                      <a:pt x="239407" y="283092"/>
                    </a:lnTo>
                    <a:lnTo>
                      <a:pt x="238380" y="251295"/>
                    </a:lnTo>
                    <a:lnTo>
                      <a:pt x="235837" y="219557"/>
                    </a:lnTo>
                    <a:lnTo>
                      <a:pt x="232787" y="187834"/>
                    </a:lnTo>
                    <a:lnTo>
                      <a:pt x="230238" y="156079"/>
                    </a:lnTo>
                    <a:lnTo>
                      <a:pt x="229945" y="147266"/>
                    </a:lnTo>
                    <a:close/>
                  </a:path>
                  <a:path w="240029" h="309244">
                    <a:moveTo>
                      <a:pt x="133726" y="0"/>
                    </a:moveTo>
                    <a:lnTo>
                      <a:pt x="81512" y="1155"/>
                    </a:lnTo>
                    <a:lnTo>
                      <a:pt x="29425" y="4937"/>
                    </a:lnTo>
                    <a:lnTo>
                      <a:pt x="4723" y="305732"/>
                    </a:lnTo>
                    <a:lnTo>
                      <a:pt x="18390" y="304948"/>
                    </a:lnTo>
                    <a:lnTo>
                      <a:pt x="36806" y="304317"/>
                    </a:lnTo>
                    <a:lnTo>
                      <a:pt x="55233" y="304110"/>
                    </a:lnTo>
                    <a:lnTo>
                      <a:pt x="73657" y="304110"/>
                    </a:lnTo>
                    <a:lnTo>
                      <a:pt x="73186" y="267457"/>
                    </a:lnTo>
                    <a:lnTo>
                      <a:pt x="70835" y="230657"/>
                    </a:lnTo>
                    <a:lnTo>
                      <a:pt x="66610" y="194023"/>
                    </a:lnTo>
                    <a:lnTo>
                      <a:pt x="60515" y="157654"/>
                    </a:lnTo>
                    <a:lnTo>
                      <a:pt x="78291" y="154266"/>
                    </a:lnTo>
                    <a:lnTo>
                      <a:pt x="96156" y="151403"/>
                    </a:lnTo>
                    <a:lnTo>
                      <a:pt x="114095" y="149067"/>
                    </a:lnTo>
                    <a:lnTo>
                      <a:pt x="132092" y="147266"/>
                    </a:lnTo>
                    <a:lnTo>
                      <a:pt x="229945" y="147266"/>
                    </a:lnTo>
                    <a:lnTo>
                      <a:pt x="228984" y="118350"/>
                    </a:lnTo>
                    <a:lnTo>
                      <a:pt x="229865" y="80605"/>
                    </a:lnTo>
                    <a:lnTo>
                      <a:pt x="232872" y="42967"/>
                    </a:lnTo>
                    <a:lnTo>
                      <a:pt x="237997" y="5559"/>
                    </a:lnTo>
                    <a:lnTo>
                      <a:pt x="185932" y="1468"/>
                    </a:lnTo>
                    <a:lnTo>
                      <a:pt x="133726" y="0"/>
                    </a:lnTo>
                    <a:close/>
                  </a:path>
                  <a:path w="240029" h="309244">
                    <a:moveTo>
                      <a:pt x="73657" y="304110"/>
                    </a:moveTo>
                    <a:lnTo>
                      <a:pt x="55233" y="304110"/>
                    </a:lnTo>
                    <a:lnTo>
                      <a:pt x="73659" y="304326"/>
                    </a:lnTo>
                    <a:lnTo>
                      <a:pt x="73657" y="304110"/>
                    </a:lnTo>
                    <a:close/>
                  </a:path>
                </a:pathLst>
              </a:custGeom>
              <a:solidFill>
                <a:srgbClr val="F7B2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6"/>
              <p:cNvSpPr/>
              <p:nvPr/>
            </p:nvSpPr>
            <p:spPr>
              <a:xfrm>
                <a:off x="5626024" y="2673286"/>
                <a:ext cx="87646" cy="9775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7"/>
              <p:cNvSpPr/>
              <p:nvPr/>
            </p:nvSpPr>
            <p:spPr>
              <a:xfrm>
                <a:off x="5629630" y="2841497"/>
                <a:ext cx="93941" cy="12748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8"/>
              <p:cNvSpPr/>
              <p:nvPr/>
            </p:nvSpPr>
            <p:spPr>
              <a:xfrm>
                <a:off x="5521439" y="2664167"/>
                <a:ext cx="1057910" cy="399415"/>
              </a:xfrm>
              <a:custGeom>
                <a:avLst/>
                <a:gdLst/>
                <a:ahLst/>
                <a:cxnLst/>
                <a:rect l="l" t="t" r="r" b="b"/>
                <a:pathLst>
                  <a:path w="1057909" h="399414">
                    <a:moveTo>
                      <a:pt x="27985" y="200088"/>
                    </a:moveTo>
                    <a:lnTo>
                      <a:pt x="1955" y="200088"/>
                    </a:lnTo>
                    <a:lnTo>
                      <a:pt x="4038" y="386600"/>
                    </a:lnTo>
                    <a:lnTo>
                      <a:pt x="8206" y="396021"/>
                    </a:lnTo>
                    <a:lnTo>
                      <a:pt x="17187" y="399168"/>
                    </a:lnTo>
                    <a:lnTo>
                      <a:pt x="26104" y="396021"/>
                    </a:lnTo>
                    <a:lnTo>
                      <a:pt x="30060" y="386600"/>
                    </a:lnTo>
                    <a:lnTo>
                      <a:pt x="27985" y="200088"/>
                    </a:lnTo>
                    <a:close/>
                  </a:path>
                  <a:path w="1057909" h="399414">
                    <a:moveTo>
                      <a:pt x="607342" y="101338"/>
                    </a:moveTo>
                    <a:lnTo>
                      <a:pt x="483009" y="101338"/>
                    </a:lnTo>
                    <a:lnTo>
                      <a:pt x="532166" y="101585"/>
                    </a:lnTo>
                    <a:lnTo>
                      <a:pt x="581329" y="102628"/>
                    </a:lnTo>
                    <a:lnTo>
                      <a:pt x="582041" y="382409"/>
                    </a:lnTo>
                    <a:lnTo>
                      <a:pt x="586132" y="391830"/>
                    </a:lnTo>
                    <a:lnTo>
                      <a:pt x="595091" y="394977"/>
                    </a:lnTo>
                    <a:lnTo>
                      <a:pt x="604039" y="391830"/>
                    </a:lnTo>
                    <a:lnTo>
                      <a:pt x="608076" y="382409"/>
                    </a:lnTo>
                    <a:lnTo>
                      <a:pt x="607682" y="229946"/>
                    </a:lnTo>
                    <a:lnTo>
                      <a:pt x="638312" y="229946"/>
                    </a:lnTo>
                    <a:lnTo>
                      <a:pt x="650063" y="229792"/>
                    </a:lnTo>
                    <a:lnTo>
                      <a:pt x="671242" y="229112"/>
                    </a:lnTo>
                    <a:lnTo>
                      <a:pt x="692416" y="228028"/>
                    </a:lnTo>
                    <a:lnTo>
                      <a:pt x="718451" y="228028"/>
                    </a:lnTo>
                    <a:lnTo>
                      <a:pt x="718091" y="204035"/>
                    </a:lnTo>
                    <a:lnTo>
                      <a:pt x="628734" y="204035"/>
                    </a:lnTo>
                    <a:lnTo>
                      <a:pt x="607618" y="203911"/>
                    </a:lnTo>
                    <a:lnTo>
                      <a:pt x="607342" y="101338"/>
                    </a:lnTo>
                    <a:close/>
                  </a:path>
                  <a:path w="1057909" h="399414">
                    <a:moveTo>
                      <a:pt x="718451" y="228028"/>
                    </a:moveTo>
                    <a:lnTo>
                      <a:pt x="692416" y="228028"/>
                    </a:lnTo>
                    <a:lnTo>
                      <a:pt x="694651" y="378218"/>
                    </a:lnTo>
                    <a:lnTo>
                      <a:pt x="698839" y="387573"/>
                    </a:lnTo>
                    <a:lnTo>
                      <a:pt x="707884" y="390786"/>
                    </a:lnTo>
                    <a:lnTo>
                      <a:pt x="716774" y="387655"/>
                    </a:lnTo>
                    <a:lnTo>
                      <a:pt x="720699" y="378218"/>
                    </a:lnTo>
                    <a:lnTo>
                      <a:pt x="718451" y="228028"/>
                    </a:lnTo>
                    <a:close/>
                  </a:path>
                  <a:path w="1057909" h="399414">
                    <a:moveTo>
                      <a:pt x="382012" y="262763"/>
                    </a:moveTo>
                    <a:lnTo>
                      <a:pt x="355981" y="262763"/>
                    </a:lnTo>
                    <a:lnTo>
                      <a:pt x="354025" y="378218"/>
                    </a:lnTo>
                    <a:lnTo>
                      <a:pt x="357906" y="387573"/>
                    </a:lnTo>
                    <a:lnTo>
                      <a:pt x="366833" y="390786"/>
                    </a:lnTo>
                    <a:lnTo>
                      <a:pt x="375809" y="387655"/>
                    </a:lnTo>
                    <a:lnTo>
                      <a:pt x="380060" y="378218"/>
                    </a:lnTo>
                    <a:lnTo>
                      <a:pt x="382012" y="262763"/>
                    </a:lnTo>
                    <a:close/>
                  </a:path>
                  <a:path w="1057909" h="399414">
                    <a:moveTo>
                      <a:pt x="215823" y="321602"/>
                    </a:moveTo>
                    <a:lnTo>
                      <a:pt x="189852" y="321602"/>
                    </a:lnTo>
                    <a:lnTo>
                      <a:pt x="191368" y="349902"/>
                    </a:lnTo>
                    <a:lnTo>
                      <a:pt x="192154" y="364048"/>
                    </a:lnTo>
                    <a:lnTo>
                      <a:pt x="193001" y="378218"/>
                    </a:lnTo>
                    <a:lnTo>
                      <a:pt x="197641" y="387573"/>
                    </a:lnTo>
                    <a:lnTo>
                      <a:pt x="206782" y="390718"/>
                    </a:lnTo>
                    <a:lnTo>
                      <a:pt x="215425" y="387641"/>
                    </a:lnTo>
                    <a:lnTo>
                      <a:pt x="219014" y="378218"/>
                    </a:lnTo>
                    <a:lnTo>
                      <a:pt x="217182" y="346746"/>
                    </a:lnTo>
                    <a:lnTo>
                      <a:pt x="215823" y="321602"/>
                    </a:lnTo>
                    <a:close/>
                  </a:path>
                  <a:path w="1057909" h="399414">
                    <a:moveTo>
                      <a:pt x="120333" y="33909"/>
                    </a:moveTo>
                    <a:lnTo>
                      <a:pt x="96037" y="33909"/>
                    </a:lnTo>
                    <a:lnTo>
                      <a:pt x="95516" y="35331"/>
                    </a:lnTo>
                    <a:lnTo>
                      <a:pt x="95298" y="36423"/>
                    </a:lnTo>
                    <a:lnTo>
                      <a:pt x="95317" y="41689"/>
                    </a:lnTo>
                    <a:lnTo>
                      <a:pt x="103581" y="376085"/>
                    </a:lnTo>
                    <a:lnTo>
                      <a:pt x="107885" y="385502"/>
                    </a:lnTo>
                    <a:lnTo>
                      <a:pt x="116914" y="388653"/>
                    </a:lnTo>
                    <a:lnTo>
                      <a:pt x="125789" y="385520"/>
                    </a:lnTo>
                    <a:lnTo>
                      <a:pt x="129628" y="376085"/>
                    </a:lnTo>
                    <a:lnTo>
                      <a:pt x="128371" y="325831"/>
                    </a:lnTo>
                    <a:lnTo>
                      <a:pt x="188849" y="321779"/>
                    </a:lnTo>
                    <a:lnTo>
                      <a:pt x="189852" y="321602"/>
                    </a:lnTo>
                    <a:lnTo>
                      <a:pt x="215823" y="321602"/>
                    </a:lnTo>
                    <a:lnTo>
                      <a:pt x="214730" y="299834"/>
                    </a:lnTo>
                    <a:lnTo>
                      <a:pt x="127749" y="299834"/>
                    </a:lnTo>
                    <a:lnTo>
                      <a:pt x="125222" y="198310"/>
                    </a:lnTo>
                    <a:lnTo>
                      <a:pt x="184061" y="194284"/>
                    </a:lnTo>
                    <a:lnTo>
                      <a:pt x="210124" y="194284"/>
                    </a:lnTo>
                    <a:lnTo>
                      <a:pt x="209918" y="188709"/>
                    </a:lnTo>
                    <a:lnTo>
                      <a:pt x="244955" y="186574"/>
                    </a:lnTo>
                    <a:lnTo>
                      <a:pt x="280004" y="185264"/>
                    </a:lnTo>
                    <a:lnTo>
                      <a:pt x="315076" y="184787"/>
                    </a:lnTo>
                    <a:lnTo>
                      <a:pt x="354443" y="184787"/>
                    </a:lnTo>
                    <a:lnTo>
                      <a:pt x="355434" y="184467"/>
                    </a:lnTo>
                    <a:lnTo>
                      <a:pt x="357327" y="183222"/>
                    </a:lnTo>
                    <a:lnTo>
                      <a:pt x="383356" y="183222"/>
                    </a:lnTo>
                    <a:lnTo>
                      <a:pt x="383541" y="172326"/>
                    </a:lnTo>
                    <a:lnTo>
                      <a:pt x="124587" y="172326"/>
                    </a:lnTo>
                    <a:lnTo>
                      <a:pt x="123151" y="114693"/>
                    </a:lnTo>
                    <a:lnTo>
                      <a:pt x="181546" y="111480"/>
                    </a:lnTo>
                    <a:lnTo>
                      <a:pt x="207691" y="111480"/>
                    </a:lnTo>
                    <a:lnTo>
                      <a:pt x="207126" y="88696"/>
                    </a:lnTo>
                    <a:lnTo>
                      <a:pt x="122516" y="88696"/>
                    </a:lnTo>
                    <a:lnTo>
                      <a:pt x="121221" y="36423"/>
                    </a:lnTo>
                    <a:lnTo>
                      <a:pt x="120624" y="34455"/>
                    </a:lnTo>
                    <a:lnTo>
                      <a:pt x="120333" y="33909"/>
                    </a:lnTo>
                    <a:close/>
                  </a:path>
                  <a:path w="1057909" h="399414">
                    <a:moveTo>
                      <a:pt x="929240" y="39331"/>
                    </a:moveTo>
                    <a:lnTo>
                      <a:pt x="903236" y="39331"/>
                    </a:lnTo>
                    <a:lnTo>
                      <a:pt x="903968" y="85521"/>
                    </a:lnTo>
                    <a:lnTo>
                      <a:pt x="905110" y="134414"/>
                    </a:lnTo>
                    <a:lnTo>
                      <a:pt x="906597" y="181935"/>
                    </a:lnTo>
                    <a:lnTo>
                      <a:pt x="908484" y="230069"/>
                    </a:lnTo>
                    <a:lnTo>
                      <a:pt x="910684" y="276933"/>
                    </a:lnTo>
                    <a:lnTo>
                      <a:pt x="913377" y="325831"/>
                    </a:lnTo>
                    <a:lnTo>
                      <a:pt x="916266" y="371868"/>
                    </a:lnTo>
                    <a:lnTo>
                      <a:pt x="930128" y="384394"/>
                    </a:lnTo>
                    <a:lnTo>
                      <a:pt x="938873" y="381280"/>
                    </a:lnTo>
                    <a:lnTo>
                      <a:pt x="942314" y="371868"/>
                    </a:lnTo>
                    <a:lnTo>
                      <a:pt x="940704" y="346746"/>
                    </a:lnTo>
                    <a:lnTo>
                      <a:pt x="939090" y="319370"/>
                    </a:lnTo>
                    <a:lnTo>
                      <a:pt x="937789" y="295770"/>
                    </a:lnTo>
                    <a:lnTo>
                      <a:pt x="936523" y="271335"/>
                    </a:lnTo>
                    <a:lnTo>
                      <a:pt x="946669" y="271335"/>
                    </a:lnTo>
                    <a:lnTo>
                      <a:pt x="1022807" y="265099"/>
                    </a:lnTo>
                    <a:lnTo>
                      <a:pt x="1024661" y="264515"/>
                    </a:lnTo>
                    <a:lnTo>
                      <a:pt x="1026248" y="263639"/>
                    </a:lnTo>
                    <a:lnTo>
                      <a:pt x="1052275" y="263639"/>
                    </a:lnTo>
                    <a:lnTo>
                      <a:pt x="1051424" y="247459"/>
                    </a:lnTo>
                    <a:lnTo>
                      <a:pt x="935431" y="247459"/>
                    </a:lnTo>
                    <a:lnTo>
                      <a:pt x="933941" y="215764"/>
                    </a:lnTo>
                    <a:lnTo>
                      <a:pt x="933500" y="205193"/>
                    </a:lnTo>
                    <a:lnTo>
                      <a:pt x="1020254" y="202869"/>
                    </a:lnTo>
                    <a:lnTo>
                      <a:pt x="1021676" y="202526"/>
                    </a:lnTo>
                    <a:lnTo>
                      <a:pt x="1023010" y="202044"/>
                    </a:lnTo>
                    <a:lnTo>
                      <a:pt x="1049037" y="202044"/>
                    </a:lnTo>
                    <a:lnTo>
                      <a:pt x="1047835" y="179184"/>
                    </a:lnTo>
                    <a:lnTo>
                      <a:pt x="932637" y="179184"/>
                    </a:lnTo>
                    <a:lnTo>
                      <a:pt x="931944" y="158753"/>
                    </a:lnTo>
                    <a:lnTo>
                      <a:pt x="931359" y="139890"/>
                    </a:lnTo>
                    <a:lnTo>
                      <a:pt x="930919" y="124361"/>
                    </a:lnTo>
                    <a:lnTo>
                      <a:pt x="930465" y="106083"/>
                    </a:lnTo>
                    <a:lnTo>
                      <a:pt x="952244" y="104337"/>
                    </a:lnTo>
                    <a:lnTo>
                      <a:pt x="974036" y="102831"/>
                    </a:lnTo>
                    <a:lnTo>
                      <a:pt x="995841" y="101564"/>
                    </a:lnTo>
                    <a:lnTo>
                      <a:pt x="1017663" y="100533"/>
                    </a:lnTo>
                    <a:lnTo>
                      <a:pt x="1043700" y="100533"/>
                    </a:lnTo>
                    <a:lnTo>
                      <a:pt x="1042982" y="86879"/>
                    </a:lnTo>
                    <a:lnTo>
                      <a:pt x="1042846" y="85445"/>
                    </a:lnTo>
                    <a:lnTo>
                      <a:pt x="1039787" y="81851"/>
                    </a:lnTo>
                    <a:lnTo>
                      <a:pt x="1036014" y="80086"/>
                    </a:lnTo>
                    <a:lnTo>
                      <a:pt x="930008" y="80086"/>
                    </a:lnTo>
                    <a:lnTo>
                      <a:pt x="929350" y="46532"/>
                    </a:lnTo>
                    <a:lnTo>
                      <a:pt x="929240" y="39331"/>
                    </a:lnTo>
                    <a:close/>
                  </a:path>
                  <a:path w="1057909" h="399414">
                    <a:moveTo>
                      <a:pt x="1052275" y="263639"/>
                    </a:moveTo>
                    <a:lnTo>
                      <a:pt x="1026248" y="263639"/>
                    </a:lnTo>
                    <a:lnTo>
                      <a:pt x="1031709" y="367690"/>
                    </a:lnTo>
                    <a:lnTo>
                      <a:pt x="1036272" y="377077"/>
                    </a:lnTo>
                    <a:lnTo>
                      <a:pt x="1045389" y="380225"/>
                    </a:lnTo>
                    <a:lnTo>
                      <a:pt x="1054175" y="377105"/>
                    </a:lnTo>
                    <a:lnTo>
                      <a:pt x="1057744" y="367690"/>
                    </a:lnTo>
                    <a:lnTo>
                      <a:pt x="1055535" y="325577"/>
                    </a:lnTo>
                    <a:lnTo>
                      <a:pt x="1054493" y="325158"/>
                    </a:lnTo>
                    <a:lnTo>
                      <a:pt x="1054125" y="324891"/>
                    </a:lnTo>
                    <a:lnTo>
                      <a:pt x="1054862" y="324891"/>
                    </a:lnTo>
                    <a:lnTo>
                      <a:pt x="1054862" y="288950"/>
                    </a:lnTo>
                    <a:lnTo>
                      <a:pt x="1053604" y="288925"/>
                    </a:lnTo>
                    <a:lnTo>
                      <a:pt x="1052275" y="263639"/>
                    </a:lnTo>
                    <a:close/>
                  </a:path>
                  <a:path w="1057909" h="399414">
                    <a:moveTo>
                      <a:pt x="210124" y="194284"/>
                    </a:moveTo>
                    <a:lnTo>
                      <a:pt x="184061" y="194284"/>
                    </a:lnTo>
                    <a:lnTo>
                      <a:pt x="185020" y="219664"/>
                    </a:lnTo>
                    <a:lnTo>
                      <a:pt x="186177" y="247459"/>
                    </a:lnTo>
                    <a:lnTo>
                      <a:pt x="187279" y="271932"/>
                    </a:lnTo>
                    <a:lnTo>
                      <a:pt x="188429" y="295770"/>
                    </a:lnTo>
                    <a:lnTo>
                      <a:pt x="127749" y="299834"/>
                    </a:lnTo>
                    <a:lnTo>
                      <a:pt x="214730" y="299834"/>
                    </a:lnTo>
                    <a:lnTo>
                      <a:pt x="214190" y="288925"/>
                    </a:lnTo>
                    <a:lnTo>
                      <a:pt x="212877" y="260527"/>
                    </a:lnTo>
                    <a:lnTo>
                      <a:pt x="382049" y="260527"/>
                    </a:lnTo>
                    <a:lnTo>
                      <a:pt x="382359" y="242227"/>
                    </a:lnTo>
                    <a:lnTo>
                      <a:pt x="356336" y="242227"/>
                    </a:lnTo>
                    <a:lnTo>
                      <a:pt x="354291" y="240398"/>
                    </a:lnTo>
                    <a:lnTo>
                      <a:pt x="351599" y="239166"/>
                    </a:lnTo>
                    <a:lnTo>
                      <a:pt x="211797" y="234454"/>
                    </a:lnTo>
                    <a:lnTo>
                      <a:pt x="210805" y="211588"/>
                    </a:lnTo>
                    <a:lnTo>
                      <a:pt x="210124" y="194284"/>
                    </a:lnTo>
                    <a:close/>
                  </a:path>
                  <a:path w="1057909" h="399414">
                    <a:moveTo>
                      <a:pt x="946669" y="271335"/>
                    </a:moveTo>
                    <a:lnTo>
                      <a:pt x="936523" y="271335"/>
                    </a:lnTo>
                    <a:lnTo>
                      <a:pt x="937894" y="271716"/>
                    </a:lnTo>
                    <a:lnTo>
                      <a:pt x="939380" y="271932"/>
                    </a:lnTo>
                    <a:lnTo>
                      <a:pt x="946669" y="271335"/>
                    </a:lnTo>
                    <a:close/>
                  </a:path>
                  <a:path w="1057909" h="399414">
                    <a:moveTo>
                      <a:pt x="382049" y="260527"/>
                    </a:moveTo>
                    <a:lnTo>
                      <a:pt x="212877" y="260527"/>
                    </a:lnTo>
                    <a:lnTo>
                      <a:pt x="351383" y="265188"/>
                    </a:lnTo>
                    <a:lnTo>
                      <a:pt x="353987" y="264274"/>
                    </a:lnTo>
                    <a:lnTo>
                      <a:pt x="355981" y="262763"/>
                    </a:lnTo>
                    <a:lnTo>
                      <a:pt x="382012" y="262763"/>
                    </a:lnTo>
                    <a:lnTo>
                      <a:pt x="382049" y="260527"/>
                    </a:lnTo>
                    <a:close/>
                  </a:path>
                  <a:path w="1057909" h="399414">
                    <a:moveTo>
                      <a:pt x="1022286" y="239102"/>
                    </a:moveTo>
                    <a:lnTo>
                      <a:pt x="938911" y="245935"/>
                    </a:lnTo>
                    <a:lnTo>
                      <a:pt x="937031" y="246545"/>
                    </a:lnTo>
                    <a:lnTo>
                      <a:pt x="935431" y="247459"/>
                    </a:lnTo>
                    <a:lnTo>
                      <a:pt x="1051424" y="247459"/>
                    </a:lnTo>
                    <a:lnTo>
                      <a:pt x="1051012" y="239623"/>
                    </a:lnTo>
                    <a:lnTo>
                      <a:pt x="1024978" y="239623"/>
                    </a:lnTo>
                    <a:lnTo>
                      <a:pt x="1023683" y="239293"/>
                    </a:lnTo>
                    <a:lnTo>
                      <a:pt x="1022286" y="239102"/>
                    </a:lnTo>
                    <a:close/>
                  </a:path>
                  <a:path w="1057909" h="399414">
                    <a:moveTo>
                      <a:pt x="383356" y="183222"/>
                    </a:moveTo>
                    <a:lnTo>
                      <a:pt x="357327" y="183222"/>
                    </a:lnTo>
                    <a:lnTo>
                      <a:pt x="356336" y="242227"/>
                    </a:lnTo>
                    <a:lnTo>
                      <a:pt x="382359" y="242227"/>
                    </a:lnTo>
                    <a:lnTo>
                      <a:pt x="383356" y="183222"/>
                    </a:lnTo>
                    <a:close/>
                  </a:path>
                  <a:path w="1057909" h="399414">
                    <a:moveTo>
                      <a:pt x="1049037" y="202044"/>
                    </a:moveTo>
                    <a:lnTo>
                      <a:pt x="1023010" y="202044"/>
                    </a:lnTo>
                    <a:lnTo>
                      <a:pt x="1024978" y="239623"/>
                    </a:lnTo>
                    <a:lnTo>
                      <a:pt x="1051012" y="239623"/>
                    </a:lnTo>
                    <a:lnTo>
                      <a:pt x="1049037" y="202044"/>
                    </a:lnTo>
                    <a:close/>
                  </a:path>
                  <a:path w="1057909" h="399414">
                    <a:moveTo>
                      <a:pt x="211886" y="234454"/>
                    </a:moveTo>
                    <a:lnTo>
                      <a:pt x="212263" y="234467"/>
                    </a:lnTo>
                    <a:lnTo>
                      <a:pt x="211886" y="234454"/>
                    </a:lnTo>
                    <a:close/>
                  </a:path>
                  <a:path w="1057909" h="399414">
                    <a:moveTo>
                      <a:pt x="638312" y="229946"/>
                    </a:moveTo>
                    <a:lnTo>
                      <a:pt x="607682" y="229946"/>
                    </a:lnTo>
                    <a:lnTo>
                      <a:pt x="628878" y="230069"/>
                    </a:lnTo>
                    <a:lnTo>
                      <a:pt x="638312" y="229946"/>
                    </a:lnTo>
                    <a:close/>
                  </a:path>
                  <a:path w="1057909" h="399414">
                    <a:moveTo>
                      <a:pt x="915771" y="13131"/>
                    </a:moveTo>
                    <a:lnTo>
                      <a:pt x="858272" y="14073"/>
                    </a:lnTo>
                    <a:lnTo>
                      <a:pt x="806915" y="15698"/>
                    </a:lnTo>
                    <a:lnTo>
                      <a:pt x="755588" y="18069"/>
                    </a:lnTo>
                    <a:lnTo>
                      <a:pt x="699795" y="21488"/>
                    </a:lnTo>
                    <a:lnTo>
                      <a:pt x="694486" y="26555"/>
                    </a:lnTo>
                    <a:lnTo>
                      <a:pt x="691527" y="28613"/>
                    </a:lnTo>
                    <a:lnTo>
                      <a:pt x="689573" y="31798"/>
                    </a:lnTo>
                    <a:lnTo>
                      <a:pt x="689568" y="38568"/>
                    </a:lnTo>
                    <a:lnTo>
                      <a:pt x="692010" y="202018"/>
                    </a:lnTo>
                    <a:lnTo>
                      <a:pt x="670923" y="203087"/>
                    </a:lnTo>
                    <a:lnTo>
                      <a:pt x="649833" y="203760"/>
                    </a:lnTo>
                    <a:lnTo>
                      <a:pt x="628734" y="204035"/>
                    </a:lnTo>
                    <a:lnTo>
                      <a:pt x="718091" y="204035"/>
                    </a:lnTo>
                    <a:lnTo>
                      <a:pt x="715733" y="46532"/>
                    </a:lnTo>
                    <a:lnTo>
                      <a:pt x="762567" y="43802"/>
                    </a:lnTo>
                    <a:lnTo>
                      <a:pt x="809432" y="41689"/>
                    </a:lnTo>
                    <a:lnTo>
                      <a:pt x="856324" y="40198"/>
                    </a:lnTo>
                    <a:lnTo>
                      <a:pt x="903236" y="39331"/>
                    </a:lnTo>
                    <a:lnTo>
                      <a:pt x="929240" y="39331"/>
                    </a:lnTo>
                    <a:lnTo>
                      <a:pt x="929081" y="26441"/>
                    </a:lnTo>
                    <a:lnTo>
                      <a:pt x="925626" y="22606"/>
                    </a:lnTo>
                    <a:lnTo>
                      <a:pt x="921270" y="20929"/>
                    </a:lnTo>
                    <a:lnTo>
                      <a:pt x="919619" y="16548"/>
                    </a:lnTo>
                    <a:lnTo>
                      <a:pt x="915771" y="13131"/>
                    </a:lnTo>
                    <a:close/>
                  </a:path>
                  <a:path w="1057909" h="399414">
                    <a:moveTo>
                      <a:pt x="304" y="174256"/>
                    </a:moveTo>
                    <a:lnTo>
                      <a:pt x="304" y="200291"/>
                    </a:lnTo>
                    <a:lnTo>
                      <a:pt x="1955" y="200088"/>
                    </a:lnTo>
                    <a:lnTo>
                      <a:pt x="27985" y="200088"/>
                    </a:lnTo>
                    <a:lnTo>
                      <a:pt x="27699" y="174358"/>
                    </a:lnTo>
                    <a:lnTo>
                      <a:pt x="1663" y="174358"/>
                    </a:lnTo>
                    <a:lnTo>
                      <a:pt x="304" y="174256"/>
                    </a:lnTo>
                    <a:close/>
                  </a:path>
                  <a:path w="1057909" h="399414">
                    <a:moveTo>
                      <a:pt x="354443" y="184787"/>
                    </a:moveTo>
                    <a:lnTo>
                      <a:pt x="315076" y="184787"/>
                    </a:lnTo>
                    <a:lnTo>
                      <a:pt x="350177" y="185153"/>
                    </a:lnTo>
                    <a:lnTo>
                      <a:pt x="353072" y="185229"/>
                    </a:lnTo>
                    <a:lnTo>
                      <a:pt x="354443" y="184787"/>
                    </a:lnTo>
                    <a:close/>
                  </a:path>
                  <a:path w="1057909" h="399414">
                    <a:moveTo>
                      <a:pt x="1018616" y="176885"/>
                    </a:moveTo>
                    <a:lnTo>
                      <a:pt x="932637" y="179184"/>
                    </a:lnTo>
                    <a:lnTo>
                      <a:pt x="1047835" y="179184"/>
                    </a:lnTo>
                    <a:lnTo>
                      <a:pt x="1047727" y="177126"/>
                    </a:lnTo>
                    <a:lnTo>
                      <a:pt x="1021689" y="177126"/>
                    </a:lnTo>
                    <a:lnTo>
                      <a:pt x="1018616" y="176885"/>
                    </a:lnTo>
                    <a:close/>
                  </a:path>
                  <a:path w="1057909" h="399414">
                    <a:moveTo>
                      <a:pt x="1043700" y="100533"/>
                    </a:moveTo>
                    <a:lnTo>
                      <a:pt x="1017663" y="100533"/>
                    </a:lnTo>
                    <a:lnTo>
                      <a:pt x="1021689" y="177126"/>
                    </a:lnTo>
                    <a:lnTo>
                      <a:pt x="1047727" y="177126"/>
                    </a:lnTo>
                    <a:lnTo>
                      <a:pt x="1043700" y="100533"/>
                    </a:lnTo>
                    <a:close/>
                  </a:path>
                  <a:path w="1057909" h="399414">
                    <a:moveTo>
                      <a:pt x="109268" y="8293"/>
                    </a:moveTo>
                    <a:lnTo>
                      <a:pt x="69858" y="9803"/>
                    </a:lnTo>
                    <a:lnTo>
                      <a:pt x="11391" y="16611"/>
                    </a:lnTo>
                    <a:lnTo>
                      <a:pt x="8077" y="18643"/>
                    </a:lnTo>
                    <a:lnTo>
                      <a:pt x="3556" y="20231"/>
                    </a:lnTo>
                    <a:lnTo>
                      <a:pt x="0" y="24142"/>
                    </a:lnTo>
                    <a:lnTo>
                      <a:pt x="1663" y="174358"/>
                    </a:lnTo>
                    <a:lnTo>
                      <a:pt x="27699" y="174358"/>
                    </a:lnTo>
                    <a:lnTo>
                      <a:pt x="26212" y="40716"/>
                    </a:lnTo>
                    <a:lnTo>
                      <a:pt x="43629" y="38568"/>
                    </a:lnTo>
                    <a:lnTo>
                      <a:pt x="61072" y="36707"/>
                    </a:lnTo>
                    <a:lnTo>
                      <a:pt x="78542" y="35149"/>
                    </a:lnTo>
                    <a:lnTo>
                      <a:pt x="96037" y="33909"/>
                    </a:lnTo>
                    <a:lnTo>
                      <a:pt x="120333" y="33909"/>
                    </a:lnTo>
                    <a:lnTo>
                      <a:pt x="119722" y="32766"/>
                    </a:lnTo>
                    <a:lnTo>
                      <a:pt x="121297" y="32702"/>
                    </a:lnTo>
                    <a:lnTo>
                      <a:pt x="122859" y="32600"/>
                    </a:lnTo>
                    <a:lnTo>
                      <a:pt x="124434" y="32550"/>
                    </a:lnTo>
                    <a:lnTo>
                      <a:pt x="154329" y="32529"/>
                    </a:lnTo>
                    <a:lnTo>
                      <a:pt x="166523" y="31798"/>
                    </a:lnTo>
                    <a:lnTo>
                      <a:pt x="180060" y="28956"/>
                    </a:lnTo>
                    <a:lnTo>
                      <a:pt x="206071" y="28956"/>
                    </a:lnTo>
                    <a:lnTo>
                      <a:pt x="205816" y="11049"/>
                    </a:lnTo>
                    <a:lnTo>
                      <a:pt x="202371" y="9105"/>
                    </a:lnTo>
                    <a:lnTo>
                      <a:pt x="132803" y="9105"/>
                    </a:lnTo>
                    <a:lnTo>
                      <a:pt x="109268" y="8293"/>
                    </a:lnTo>
                    <a:close/>
                  </a:path>
                  <a:path w="1057909" h="399414">
                    <a:moveTo>
                      <a:pt x="207691" y="111480"/>
                    </a:moveTo>
                    <a:lnTo>
                      <a:pt x="181546" y="111480"/>
                    </a:lnTo>
                    <a:lnTo>
                      <a:pt x="181964" y="127032"/>
                    </a:lnTo>
                    <a:lnTo>
                      <a:pt x="182442" y="142638"/>
                    </a:lnTo>
                    <a:lnTo>
                      <a:pt x="183273" y="168300"/>
                    </a:lnTo>
                    <a:lnTo>
                      <a:pt x="124587" y="172326"/>
                    </a:lnTo>
                    <a:lnTo>
                      <a:pt x="383541" y="172326"/>
                    </a:lnTo>
                    <a:lnTo>
                      <a:pt x="383703" y="162725"/>
                    </a:lnTo>
                    <a:lnTo>
                      <a:pt x="209143" y="162725"/>
                    </a:lnTo>
                    <a:lnTo>
                      <a:pt x="208018" y="124361"/>
                    </a:lnTo>
                    <a:lnTo>
                      <a:pt x="207691" y="111480"/>
                    </a:lnTo>
                    <a:close/>
                  </a:path>
                  <a:path w="1057909" h="399414">
                    <a:moveTo>
                      <a:pt x="314878" y="158753"/>
                    </a:moveTo>
                    <a:lnTo>
                      <a:pt x="279612" y="159235"/>
                    </a:lnTo>
                    <a:lnTo>
                      <a:pt x="244371" y="160561"/>
                    </a:lnTo>
                    <a:lnTo>
                      <a:pt x="209143" y="162725"/>
                    </a:lnTo>
                    <a:lnTo>
                      <a:pt x="383703" y="162725"/>
                    </a:lnTo>
                    <a:lnTo>
                      <a:pt x="383722" y="161607"/>
                    </a:lnTo>
                    <a:lnTo>
                      <a:pt x="357695" y="161607"/>
                    </a:lnTo>
                    <a:lnTo>
                      <a:pt x="355752" y="160134"/>
                    </a:lnTo>
                    <a:lnTo>
                      <a:pt x="353237" y="159194"/>
                    </a:lnTo>
                    <a:lnTo>
                      <a:pt x="350177" y="159118"/>
                    </a:lnTo>
                    <a:lnTo>
                      <a:pt x="314878" y="158753"/>
                    </a:lnTo>
                    <a:close/>
                  </a:path>
                  <a:path w="1057909" h="399414">
                    <a:moveTo>
                      <a:pt x="486408" y="75215"/>
                    </a:moveTo>
                    <a:lnTo>
                      <a:pt x="431916" y="75834"/>
                    </a:lnTo>
                    <a:lnTo>
                      <a:pt x="372287" y="77647"/>
                    </a:lnTo>
                    <a:lnTo>
                      <a:pt x="368719" y="80264"/>
                    </a:lnTo>
                    <a:lnTo>
                      <a:pt x="366737" y="83756"/>
                    </a:lnTo>
                    <a:lnTo>
                      <a:pt x="362381" y="85445"/>
                    </a:lnTo>
                    <a:lnTo>
                      <a:pt x="358914" y="89281"/>
                    </a:lnTo>
                    <a:lnTo>
                      <a:pt x="357695" y="161607"/>
                    </a:lnTo>
                    <a:lnTo>
                      <a:pt x="383722" y="161607"/>
                    </a:lnTo>
                    <a:lnTo>
                      <a:pt x="384708" y="103276"/>
                    </a:lnTo>
                    <a:lnTo>
                      <a:pt x="433857" y="101898"/>
                    </a:lnTo>
                    <a:lnTo>
                      <a:pt x="483009" y="101338"/>
                    </a:lnTo>
                    <a:lnTo>
                      <a:pt x="607342" y="101338"/>
                    </a:lnTo>
                    <a:lnTo>
                      <a:pt x="607288" y="94780"/>
                    </a:lnTo>
                    <a:lnTo>
                      <a:pt x="609650" y="87287"/>
                    </a:lnTo>
                    <a:lnTo>
                      <a:pt x="605701" y="77304"/>
                    </a:lnTo>
                    <a:lnTo>
                      <a:pt x="540907" y="75587"/>
                    </a:lnTo>
                    <a:lnTo>
                      <a:pt x="486408" y="75215"/>
                    </a:lnTo>
                    <a:close/>
                  </a:path>
                  <a:path w="1057909" h="399414">
                    <a:moveTo>
                      <a:pt x="206071" y="28956"/>
                    </a:moveTo>
                    <a:lnTo>
                      <a:pt x="180060" y="28956"/>
                    </a:lnTo>
                    <a:lnTo>
                      <a:pt x="180317" y="46532"/>
                    </a:lnTo>
                    <a:lnTo>
                      <a:pt x="180500" y="57207"/>
                    </a:lnTo>
                    <a:lnTo>
                      <a:pt x="181063" y="85458"/>
                    </a:lnTo>
                    <a:lnTo>
                      <a:pt x="122516" y="88696"/>
                    </a:lnTo>
                    <a:lnTo>
                      <a:pt x="207126" y="88696"/>
                    </a:lnTo>
                    <a:lnTo>
                      <a:pt x="206452" y="55627"/>
                    </a:lnTo>
                    <a:lnTo>
                      <a:pt x="206071" y="28956"/>
                    </a:lnTo>
                    <a:close/>
                  </a:path>
                  <a:path w="1057909" h="399414">
                    <a:moveTo>
                      <a:pt x="1030274" y="73914"/>
                    </a:moveTo>
                    <a:lnTo>
                      <a:pt x="1001149" y="75190"/>
                    </a:lnTo>
                    <a:lnTo>
                      <a:pt x="977417" y="76541"/>
                    </a:lnTo>
                    <a:lnTo>
                      <a:pt x="953704" y="78175"/>
                    </a:lnTo>
                    <a:lnTo>
                      <a:pt x="930008" y="80086"/>
                    </a:lnTo>
                    <a:lnTo>
                      <a:pt x="1036014" y="80086"/>
                    </a:lnTo>
                    <a:lnTo>
                      <a:pt x="1035824" y="79997"/>
                    </a:lnTo>
                    <a:lnTo>
                      <a:pt x="1033894" y="76454"/>
                    </a:lnTo>
                    <a:lnTo>
                      <a:pt x="1030274" y="73914"/>
                    </a:lnTo>
                    <a:close/>
                  </a:path>
                  <a:path w="1057909" h="399414">
                    <a:moveTo>
                      <a:pt x="154329" y="32529"/>
                    </a:moveTo>
                    <a:lnTo>
                      <a:pt x="138478" y="32529"/>
                    </a:lnTo>
                    <a:lnTo>
                      <a:pt x="152585" y="32634"/>
                    </a:lnTo>
                    <a:lnTo>
                      <a:pt x="154329" y="32529"/>
                    </a:lnTo>
                    <a:close/>
                  </a:path>
                  <a:path w="1057909" h="399414">
                    <a:moveTo>
                      <a:pt x="181648" y="0"/>
                    </a:moveTo>
                    <a:lnTo>
                      <a:pt x="174866" y="3314"/>
                    </a:lnTo>
                    <a:lnTo>
                      <a:pt x="155805" y="8270"/>
                    </a:lnTo>
                    <a:lnTo>
                      <a:pt x="132803" y="9105"/>
                    </a:lnTo>
                    <a:lnTo>
                      <a:pt x="202371" y="9105"/>
                    </a:lnTo>
                    <a:lnTo>
                      <a:pt x="199421" y="7442"/>
                    </a:lnTo>
                    <a:lnTo>
                      <a:pt x="191604" y="7442"/>
                    </a:lnTo>
                    <a:lnTo>
                      <a:pt x="188010" y="2755"/>
                    </a:lnTo>
                    <a:lnTo>
                      <a:pt x="181648" y="0"/>
                    </a:lnTo>
                    <a:close/>
                  </a:path>
                  <a:path w="1057909" h="399414">
                    <a:moveTo>
                      <a:pt x="198475" y="6908"/>
                    </a:moveTo>
                    <a:lnTo>
                      <a:pt x="191604" y="7442"/>
                    </a:lnTo>
                    <a:lnTo>
                      <a:pt x="199421" y="7442"/>
                    </a:lnTo>
                    <a:lnTo>
                      <a:pt x="198475" y="6908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9"/>
              <p:cNvSpPr/>
              <p:nvPr/>
            </p:nvSpPr>
            <p:spPr>
              <a:xfrm>
                <a:off x="5935941" y="2882785"/>
                <a:ext cx="111704" cy="17844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30"/>
              <p:cNvSpPr/>
              <p:nvPr/>
            </p:nvSpPr>
            <p:spPr>
              <a:xfrm>
                <a:off x="6267221" y="2755315"/>
                <a:ext cx="116205" cy="197485"/>
              </a:xfrm>
              <a:custGeom>
                <a:avLst/>
                <a:gdLst/>
                <a:ahLst/>
                <a:cxnLst/>
                <a:rect l="l" t="t" r="r" b="b"/>
                <a:pathLst>
                  <a:path w="116204" h="197485">
                    <a:moveTo>
                      <a:pt x="26035" y="10477"/>
                    </a:moveTo>
                    <a:lnTo>
                      <a:pt x="19519" y="6286"/>
                    </a:lnTo>
                    <a:lnTo>
                      <a:pt x="6502" y="6286"/>
                    </a:lnTo>
                    <a:lnTo>
                      <a:pt x="0" y="10477"/>
                    </a:lnTo>
                    <a:lnTo>
                      <a:pt x="0" y="60756"/>
                    </a:lnTo>
                    <a:lnTo>
                      <a:pt x="6515" y="64960"/>
                    </a:lnTo>
                    <a:lnTo>
                      <a:pt x="19532" y="64960"/>
                    </a:lnTo>
                    <a:lnTo>
                      <a:pt x="26035" y="60769"/>
                    </a:lnTo>
                    <a:lnTo>
                      <a:pt x="26035" y="10477"/>
                    </a:lnTo>
                    <a:close/>
                  </a:path>
                  <a:path w="116204" h="197485">
                    <a:moveTo>
                      <a:pt x="32321" y="129908"/>
                    </a:moveTo>
                    <a:lnTo>
                      <a:pt x="25806" y="125717"/>
                    </a:lnTo>
                    <a:lnTo>
                      <a:pt x="12788" y="125717"/>
                    </a:lnTo>
                    <a:lnTo>
                      <a:pt x="6286" y="129908"/>
                    </a:lnTo>
                    <a:lnTo>
                      <a:pt x="6286" y="188582"/>
                    </a:lnTo>
                    <a:lnTo>
                      <a:pt x="12801" y="192773"/>
                    </a:lnTo>
                    <a:lnTo>
                      <a:pt x="25819" y="192773"/>
                    </a:lnTo>
                    <a:lnTo>
                      <a:pt x="32321" y="188582"/>
                    </a:lnTo>
                    <a:lnTo>
                      <a:pt x="32321" y="129908"/>
                    </a:lnTo>
                    <a:close/>
                  </a:path>
                  <a:path w="116204" h="197485">
                    <a:moveTo>
                      <a:pt x="114033" y="4191"/>
                    </a:moveTo>
                    <a:lnTo>
                      <a:pt x="107518" y="0"/>
                    </a:lnTo>
                    <a:lnTo>
                      <a:pt x="94513" y="0"/>
                    </a:lnTo>
                    <a:lnTo>
                      <a:pt x="88011" y="4191"/>
                    </a:lnTo>
                    <a:lnTo>
                      <a:pt x="88011" y="62865"/>
                    </a:lnTo>
                    <a:lnTo>
                      <a:pt x="94526" y="67056"/>
                    </a:lnTo>
                    <a:lnTo>
                      <a:pt x="107530" y="67056"/>
                    </a:lnTo>
                    <a:lnTo>
                      <a:pt x="114033" y="62865"/>
                    </a:lnTo>
                    <a:lnTo>
                      <a:pt x="114033" y="4191"/>
                    </a:lnTo>
                    <a:close/>
                  </a:path>
                  <a:path w="116204" h="197485">
                    <a:moveTo>
                      <a:pt x="116141" y="134099"/>
                    </a:moveTo>
                    <a:lnTo>
                      <a:pt x="109626" y="129908"/>
                    </a:lnTo>
                    <a:lnTo>
                      <a:pt x="96608" y="129908"/>
                    </a:lnTo>
                    <a:lnTo>
                      <a:pt x="90106" y="134099"/>
                    </a:lnTo>
                    <a:lnTo>
                      <a:pt x="90106" y="192760"/>
                    </a:lnTo>
                    <a:lnTo>
                      <a:pt x="96621" y="196964"/>
                    </a:lnTo>
                    <a:lnTo>
                      <a:pt x="109639" y="196964"/>
                    </a:lnTo>
                    <a:lnTo>
                      <a:pt x="116141" y="192773"/>
                    </a:lnTo>
                    <a:lnTo>
                      <a:pt x="116141" y="134099"/>
                    </a:lnTo>
                    <a:close/>
                  </a:path>
                </a:pathLst>
              </a:custGeom>
              <a:solidFill>
                <a:srgbClr val="AA4C5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31"/>
              <p:cNvSpPr/>
              <p:nvPr/>
            </p:nvSpPr>
            <p:spPr>
              <a:xfrm>
                <a:off x="5899065" y="2243175"/>
                <a:ext cx="297180" cy="347345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347344">
                    <a:moveTo>
                      <a:pt x="18538" y="158178"/>
                    </a:moveTo>
                    <a:lnTo>
                      <a:pt x="0" y="185707"/>
                    </a:lnTo>
                    <a:lnTo>
                      <a:pt x="500" y="209475"/>
                    </a:lnTo>
                    <a:lnTo>
                      <a:pt x="2351" y="260663"/>
                    </a:lnTo>
                    <a:lnTo>
                      <a:pt x="5881" y="300331"/>
                    </a:lnTo>
                    <a:lnTo>
                      <a:pt x="139010" y="314845"/>
                    </a:lnTo>
                    <a:lnTo>
                      <a:pt x="140686" y="323253"/>
                    </a:lnTo>
                    <a:lnTo>
                      <a:pt x="183390" y="346462"/>
                    </a:lnTo>
                    <a:lnTo>
                      <a:pt x="202336" y="346809"/>
                    </a:lnTo>
                    <a:lnTo>
                      <a:pt x="218931" y="345973"/>
                    </a:lnTo>
                    <a:lnTo>
                      <a:pt x="265553" y="337624"/>
                    </a:lnTo>
                    <a:lnTo>
                      <a:pt x="283233" y="321019"/>
                    </a:lnTo>
                    <a:lnTo>
                      <a:pt x="193072" y="321019"/>
                    </a:lnTo>
                    <a:lnTo>
                      <a:pt x="181650" y="320243"/>
                    </a:lnTo>
                    <a:lnTo>
                      <a:pt x="172690" y="317652"/>
                    </a:lnTo>
                    <a:lnTo>
                      <a:pt x="168067" y="315188"/>
                    </a:lnTo>
                    <a:lnTo>
                      <a:pt x="165565" y="311327"/>
                    </a:lnTo>
                    <a:lnTo>
                      <a:pt x="164270" y="306819"/>
                    </a:lnTo>
                    <a:lnTo>
                      <a:pt x="165489" y="303009"/>
                    </a:lnTo>
                    <a:lnTo>
                      <a:pt x="165083" y="298602"/>
                    </a:lnTo>
                    <a:lnTo>
                      <a:pt x="163051" y="295122"/>
                    </a:lnTo>
                    <a:lnTo>
                      <a:pt x="163172" y="291973"/>
                    </a:lnTo>
                    <a:lnTo>
                      <a:pt x="163422" y="288798"/>
                    </a:lnTo>
                    <a:lnTo>
                      <a:pt x="137689" y="288798"/>
                    </a:lnTo>
                    <a:lnTo>
                      <a:pt x="29714" y="286626"/>
                    </a:lnTo>
                    <a:lnTo>
                      <a:pt x="27337" y="235608"/>
                    </a:lnTo>
                    <a:lnTo>
                      <a:pt x="25992" y="183743"/>
                    </a:lnTo>
                    <a:lnTo>
                      <a:pt x="51964" y="182803"/>
                    </a:lnTo>
                    <a:lnTo>
                      <a:pt x="64951" y="182136"/>
                    </a:lnTo>
                    <a:lnTo>
                      <a:pt x="84298" y="180835"/>
                    </a:lnTo>
                    <a:lnTo>
                      <a:pt x="88222" y="176733"/>
                    </a:lnTo>
                    <a:lnTo>
                      <a:pt x="89721" y="171907"/>
                    </a:lnTo>
                    <a:lnTo>
                      <a:pt x="98299" y="158584"/>
                    </a:lnTo>
                    <a:lnTo>
                      <a:pt x="19947" y="158584"/>
                    </a:lnTo>
                    <a:lnTo>
                      <a:pt x="18538" y="158178"/>
                    </a:lnTo>
                    <a:close/>
                  </a:path>
                  <a:path w="297179" h="347344">
                    <a:moveTo>
                      <a:pt x="289700" y="292074"/>
                    </a:moveTo>
                    <a:lnTo>
                      <a:pt x="264206" y="292074"/>
                    </a:lnTo>
                    <a:lnTo>
                      <a:pt x="264333" y="298602"/>
                    </a:lnTo>
                    <a:lnTo>
                      <a:pt x="263813" y="304025"/>
                    </a:lnTo>
                    <a:lnTo>
                      <a:pt x="225534" y="319796"/>
                    </a:lnTo>
                    <a:lnTo>
                      <a:pt x="214397" y="320243"/>
                    </a:lnTo>
                    <a:lnTo>
                      <a:pt x="204675" y="320743"/>
                    </a:lnTo>
                    <a:lnTo>
                      <a:pt x="193072" y="321019"/>
                    </a:lnTo>
                    <a:lnTo>
                      <a:pt x="283233" y="321019"/>
                    </a:lnTo>
                    <a:lnTo>
                      <a:pt x="285134" y="318151"/>
                    </a:lnTo>
                    <a:lnTo>
                      <a:pt x="288722" y="305949"/>
                    </a:lnTo>
                    <a:lnTo>
                      <a:pt x="289745" y="293033"/>
                    </a:lnTo>
                    <a:lnTo>
                      <a:pt x="289700" y="292074"/>
                    </a:lnTo>
                    <a:close/>
                  </a:path>
                  <a:path w="297179" h="347344">
                    <a:moveTo>
                      <a:pt x="289539" y="288683"/>
                    </a:moveTo>
                    <a:lnTo>
                      <a:pt x="163432" y="288683"/>
                    </a:lnTo>
                    <a:lnTo>
                      <a:pt x="217597" y="290537"/>
                    </a:lnTo>
                    <a:lnTo>
                      <a:pt x="228702" y="291113"/>
                    </a:lnTo>
                    <a:lnTo>
                      <a:pt x="240511" y="291973"/>
                    </a:lnTo>
                    <a:lnTo>
                      <a:pt x="252516" y="292498"/>
                    </a:lnTo>
                    <a:lnTo>
                      <a:pt x="264206" y="292074"/>
                    </a:lnTo>
                    <a:lnTo>
                      <a:pt x="289700" y="292074"/>
                    </a:lnTo>
                    <a:lnTo>
                      <a:pt x="289539" y="288683"/>
                    </a:lnTo>
                    <a:close/>
                  </a:path>
                  <a:path w="297179" h="347344">
                    <a:moveTo>
                      <a:pt x="173199" y="31127"/>
                    </a:moveTo>
                    <a:lnTo>
                      <a:pt x="142185" y="31127"/>
                    </a:lnTo>
                    <a:lnTo>
                      <a:pt x="155028" y="54443"/>
                    </a:lnTo>
                    <a:lnTo>
                      <a:pt x="157726" y="87628"/>
                    </a:lnTo>
                    <a:lnTo>
                      <a:pt x="154858" y="121287"/>
                    </a:lnTo>
                    <a:lnTo>
                      <a:pt x="150999" y="146024"/>
                    </a:lnTo>
                    <a:lnTo>
                      <a:pt x="150828" y="147029"/>
                    </a:lnTo>
                    <a:lnTo>
                      <a:pt x="150795" y="148755"/>
                    </a:lnTo>
                    <a:lnTo>
                      <a:pt x="150948" y="150025"/>
                    </a:lnTo>
                    <a:lnTo>
                      <a:pt x="144356" y="150444"/>
                    </a:lnTo>
                    <a:lnTo>
                      <a:pt x="140407" y="154698"/>
                    </a:lnTo>
                    <a:lnTo>
                      <a:pt x="138984" y="159651"/>
                    </a:lnTo>
                    <a:lnTo>
                      <a:pt x="135847" y="160921"/>
                    </a:lnTo>
                    <a:lnTo>
                      <a:pt x="133307" y="163614"/>
                    </a:lnTo>
                    <a:lnTo>
                      <a:pt x="132431" y="168122"/>
                    </a:lnTo>
                    <a:lnTo>
                      <a:pt x="130491" y="180835"/>
                    </a:lnTo>
                    <a:lnTo>
                      <a:pt x="130365" y="182803"/>
                    </a:lnTo>
                    <a:lnTo>
                      <a:pt x="129847" y="194727"/>
                    </a:lnTo>
                    <a:lnTo>
                      <a:pt x="131460" y="207815"/>
                    </a:lnTo>
                    <a:lnTo>
                      <a:pt x="136063" y="219608"/>
                    </a:lnTo>
                    <a:lnTo>
                      <a:pt x="135581" y="220573"/>
                    </a:lnTo>
                    <a:lnTo>
                      <a:pt x="135149" y="221615"/>
                    </a:lnTo>
                    <a:lnTo>
                      <a:pt x="134870" y="222821"/>
                    </a:lnTo>
                    <a:lnTo>
                      <a:pt x="132328" y="235608"/>
                    </a:lnTo>
                    <a:lnTo>
                      <a:pt x="131145" y="248307"/>
                    </a:lnTo>
                    <a:lnTo>
                      <a:pt x="132017" y="259719"/>
                    </a:lnTo>
                    <a:lnTo>
                      <a:pt x="132128" y="260915"/>
                    </a:lnTo>
                    <a:lnTo>
                      <a:pt x="135974" y="273088"/>
                    </a:lnTo>
                    <a:lnTo>
                      <a:pt x="135695" y="276212"/>
                    </a:lnTo>
                    <a:lnTo>
                      <a:pt x="136381" y="279463"/>
                    </a:lnTo>
                    <a:lnTo>
                      <a:pt x="138070" y="282155"/>
                    </a:lnTo>
                    <a:lnTo>
                      <a:pt x="137803" y="286499"/>
                    </a:lnTo>
                    <a:lnTo>
                      <a:pt x="137689" y="288798"/>
                    </a:lnTo>
                    <a:lnTo>
                      <a:pt x="163422" y="288798"/>
                    </a:lnTo>
                    <a:lnTo>
                      <a:pt x="289539" y="288683"/>
                    </a:lnTo>
                    <a:lnTo>
                      <a:pt x="289136" y="280200"/>
                    </a:lnTo>
                    <a:lnTo>
                      <a:pt x="294533" y="269371"/>
                    </a:lnTo>
                    <a:lnTo>
                      <a:pt x="295165" y="266040"/>
                    </a:lnTo>
                    <a:lnTo>
                      <a:pt x="245956" y="266040"/>
                    </a:lnTo>
                    <a:lnTo>
                      <a:pt x="236344" y="265791"/>
                    </a:lnTo>
                    <a:lnTo>
                      <a:pt x="226677" y="265047"/>
                    </a:lnTo>
                    <a:lnTo>
                      <a:pt x="217597" y="264515"/>
                    </a:lnTo>
                    <a:lnTo>
                      <a:pt x="174133" y="263120"/>
                    </a:lnTo>
                    <a:lnTo>
                      <a:pt x="159647" y="262509"/>
                    </a:lnTo>
                    <a:lnTo>
                      <a:pt x="157426" y="256162"/>
                    </a:lnTo>
                    <a:lnTo>
                      <a:pt x="156780" y="249572"/>
                    </a:lnTo>
                    <a:lnTo>
                      <a:pt x="157283" y="242865"/>
                    </a:lnTo>
                    <a:lnTo>
                      <a:pt x="158504" y="236169"/>
                    </a:lnTo>
                    <a:lnTo>
                      <a:pt x="295838" y="236169"/>
                    </a:lnTo>
                    <a:lnTo>
                      <a:pt x="295245" y="231940"/>
                    </a:lnTo>
                    <a:lnTo>
                      <a:pt x="295004" y="230784"/>
                    </a:lnTo>
                    <a:lnTo>
                      <a:pt x="294636" y="229768"/>
                    </a:lnTo>
                    <a:lnTo>
                      <a:pt x="294191" y="228841"/>
                    </a:lnTo>
                    <a:lnTo>
                      <a:pt x="295271" y="227025"/>
                    </a:lnTo>
                    <a:lnTo>
                      <a:pt x="295969" y="224853"/>
                    </a:lnTo>
                    <a:lnTo>
                      <a:pt x="296048" y="215887"/>
                    </a:lnTo>
                    <a:lnTo>
                      <a:pt x="270188" y="215887"/>
                    </a:lnTo>
                    <a:lnTo>
                      <a:pt x="210246" y="213656"/>
                    </a:lnTo>
                    <a:lnTo>
                      <a:pt x="184153" y="213656"/>
                    </a:lnTo>
                    <a:lnTo>
                      <a:pt x="174763" y="213251"/>
                    </a:lnTo>
                    <a:lnTo>
                      <a:pt x="166581" y="211391"/>
                    </a:lnTo>
                    <a:lnTo>
                      <a:pt x="158319" y="205008"/>
                    </a:lnTo>
                    <a:lnTo>
                      <a:pt x="155309" y="195959"/>
                    </a:lnTo>
                    <a:lnTo>
                      <a:pt x="155639" y="185707"/>
                    </a:lnTo>
                    <a:lnTo>
                      <a:pt x="157399" y="175717"/>
                    </a:lnTo>
                    <a:lnTo>
                      <a:pt x="175276" y="174886"/>
                    </a:lnTo>
                    <a:lnTo>
                      <a:pt x="193155" y="174447"/>
                    </a:lnTo>
                    <a:lnTo>
                      <a:pt x="292316" y="174445"/>
                    </a:lnTo>
                    <a:lnTo>
                      <a:pt x="287686" y="162513"/>
                    </a:lnTo>
                    <a:lnTo>
                      <a:pt x="271369" y="152095"/>
                    </a:lnTo>
                    <a:lnTo>
                      <a:pt x="248690" y="148443"/>
                    </a:lnTo>
                    <a:lnTo>
                      <a:pt x="247520" y="148374"/>
                    </a:lnTo>
                    <a:lnTo>
                      <a:pt x="176843" y="148374"/>
                    </a:lnTo>
                    <a:lnTo>
                      <a:pt x="182378" y="108247"/>
                    </a:lnTo>
                    <a:lnTo>
                      <a:pt x="182868" y="63107"/>
                    </a:lnTo>
                    <a:lnTo>
                      <a:pt x="173199" y="31127"/>
                    </a:lnTo>
                    <a:close/>
                  </a:path>
                  <a:path w="297179" h="347344">
                    <a:moveTo>
                      <a:pt x="295838" y="236169"/>
                    </a:moveTo>
                    <a:lnTo>
                      <a:pt x="158504" y="236169"/>
                    </a:lnTo>
                    <a:lnTo>
                      <a:pt x="170418" y="238504"/>
                    </a:lnTo>
                    <a:lnTo>
                      <a:pt x="182880" y="239326"/>
                    </a:lnTo>
                    <a:lnTo>
                      <a:pt x="207171" y="239560"/>
                    </a:lnTo>
                    <a:lnTo>
                      <a:pt x="270747" y="241922"/>
                    </a:lnTo>
                    <a:lnTo>
                      <a:pt x="245956" y="266040"/>
                    </a:lnTo>
                    <a:lnTo>
                      <a:pt x="295165" y="266040"/>
                    </a:lnTo>
                    <a:lnTo>
                      <a:pt x="296910" y="256855"/>
                    </a:lnTo>
                    <a:lnTo>
                      <a:pt x="296928" y="243947"/>
                    </a:lnTo>
                    <a:lnTo>
                      <a:pt x="295838" y="236169"/>
                    </a:lnTo>
                    <a:close/>
                  </a:path>
                  <a:path w="297179" h="347344">
                    <a:moveTo>
                      <a:pt x="292316" y="174445"/>
                    </a:moveTo>
                    <a:lnTo>
                      <a:pt x="211040" y="174445"/>
                    </a:lnTo>
                    <a:lnTo>
                      <a:pt x="228938" y="174929"/>
                    </a:lnTo>
                    <a:lnTo>
                      <a:pt x="239021" y="174937"/>
                    </a:lnTo>
                    <a:lnTo>
                      <a:pt x="250181" y="175375"/>
                    </a:lnTo>
                    <a:lnTo>
                      <a:pt x="260505" y="177978"/>
                    </a:lnTo>
                    <a:lnTo>
                      <a:pt x="268080" y="184480"/>
                    </a:lnTo>
                    <a:lnTo>
                      <a:pt x="270113" y="190589"/>
                    </a:lnTo>
                    <a:lnTo>
                      <a:pt x="270791" y="198693"/>
                    </a:lnTo>
                    <a:lnTo>
                      <a:pt x="270641" y="207542"/>
                    </a:lnTo>
                    <a:lnTo>
                      <a:pt x="270188" y="215887"/>
                    </a:lnTo>
                    <a:lnTo>
                      <a:pt x="296048" y="215887"/>
                    </a:lnTo>
                    <a:lnTo>
                      <a:pt x="296249" y="202085"/>
                    </a:lnTo>
                    <a:lnTo>
                      <a:pt x="294736" y="180681"/>
                    </a:lnTo>
                    <a:lnTo>
                      <a:pt x="292316" y="174445"/>
                    </a:lnTo>
                    <a:close/>
                  </a:path>
                  <a:path w="297179" h="347344">
                    <a:moveTo>
                      <a:pt x="202268" y="213360"/>
                    </a:moveTo>
                    <a:lnTo>
                      <a:pt x="193679" y="213422"/>
                    </a:lnTo>
                    <a:lnTo>
                      <a:pt x="184153" y="213656"/>
                    </a:lnTo>
                    <a:lnTo>
                      <a:pt x="210246" y="213656"/>
                    </a:lnTo>
                    <a:lnTo>
                      <a:pt x="202268" y="213360"/>
                    </a:lnTo>
                    <a:close/>
                  </a:path>
                  <a:path w="297179" h="347344">
                    <a:moveTo>
                      <a:pt x="20472" y="158340"/>
                    </a:moveTo>
                    <a:lnTo>
                      <a:pt x="19947" y="158584"/>
                    </a:lnTo>
                    <a:lnTo>
                      <a:pt x="98299" y="158584"/>
                    </a:lnTo>
                    <a:lnTo>
                      <a:pt x="98413" y="158407"/>
                    </a:lnTo>
                    <a:lnTo>
                      <a:pt x="28482" y="158407"/>
                    </a:lnTo>
                    <a:lnTo>
                      <a:pt x="20472" y="158340"/>
                    </a:lnTo>
                    <a:close/>
                  </a:path>
                  <a:path w="297179" h="347344">
                    <a:moveTo>
                      <a:pt x="24710" y="157975"/>
                    </a:moveTo>
                    <a:lnTo>
                      <a:pt x="22233" y="158026"/>
                    </a:lnTo>
                    <a:lnTo>
                      <a:pt x="23351" y="158115"/>
                    </a:lnTo>
                    <a:lnTo>
                      <a:pt x="20874" y="158153"/>
                    </a:lnTo>
                    <a:lnTo>
                      <a:pt x="20472" y="158340"/>
                    </a:lnTo>
                    <a:lnTo>
                      <a:pt x="28482" y="158407"/>
                    </a:lnTo>
                    <a:lnTo>
                      <a:pt x="24710" y="157975"/>
                    </a:lnTo>
                    <a:close/>
                  </a:path>
                  <a:path w="297179" h="347344">
                    <a:moveTo>
                      <a:pt x="98691" y="157975"/>
                    </a:moveTo>
                    <a:lnTo>
                      <a:pt x="24710" y="157975"/>
                    </a:lnTo>
                    <a:lnTo>
                      <a:pt x="28482" y="158407"/>
                    </a:lnTo>
                    <a:lnTo>
                      <a:pt x="98413" y="158407"/>
                    </a:lnTo>
                    <a:lnTo>
                      <a:pt x="98691" y="157975"/>
                    </a:lnTo>
                    <a:close/>
                  </a:path>
                  <a:path w="297179" h="347344">
                    <a:moveTo>
                      <a:pt x="133612" y="0"/>
                    </a:moveTo>
                    <a:lnTo>
                      <a:pt x="129015" y="2374"/>
                    </a:lnTo>
                    <a:lnTo>
                      <a:pt x="126221" y="6121"/>
                    </a:lnTo>
                    <a:lnTo>
                      <a:pt x="122004" y="7924"/>
                    </a:lnTo>
                    <a:lnTo>
                      <a:pt x="118525" y="11595"/>
                    </a:lnTo>
                    <a:lnTo>
                      <a:pt x="117890" y="17233"/>
                    </a:lnTo>
                    <a:lnTo>
                      <a:pt x="112478" y="54580"/>
                    </a:lnTo>
                    <a:lnTo>
                      <a:pt x="103770" y="90082"/>
                    </a:lnTo>
                    <a:lnTo>
                      <a:pt x="90115" y="123720"/>
                    </a:lnTo>
                    <a:lnTo>
                      <a:pt x="69795" y="155562"/>
                    </a:lnTo>
                    <a:lnTo>
                      <a:pt x="69693" y="155752"/>
                    </a:lnTo>
                    <a:lnTo>
                      <a:pt x="57930" y="156419"/>
                    </a:lnTo>
                    <a:lnTo>
                      <a:pt x="46166" y="156951"/>
                    </a:lnTo>
                    <a:lnTo>
                      <a:pt x="22640" y="157721"/>
                    </a:lnTo>
                    <a:lnTo>
                      <a:pt x="19338" y="158330"/>
                    </a:lnTo>
                    <a:lnTo>
                      <a:pt x="20493" y="158330"/>
                    </a:lnTo>
                    <a:lnTo>
                      <a:pt x="20874" y="158153"/>
                    </a:lnTo>
                    <a:lnTo>
                      <a:pt x="23351" y="158115"/>
                    </a:lnTo>
                    <a:lnTo>
                      <a:pt x="22233" y="158026"/>
                    </a:lnTo>
                    <a:lnTo>
                      <a:pt x="24710" y="157975"/>
                    </a:lnTo>
                    <a:lnTo>
                      <a:pt x="98691" y="157975"/>
                    </a:lnTo>
                    <a:lnTo>
                      <a:pt x="110786" y="139189"/>
                    </a:lnTo>
                    <a:lnTo>
                      <a:pt x="125664" y="105017"/>
                    </a:lnTo>
                    <a:lnTo>
                      <a:pt x="135686" y="69096"/>
                    </a:lnTo>
                    <a:lnTo>
                      <a:pt x="142185" y="31127"/>
                    </a:lnTo>
                    <a:lnTo>
                      <a:pt x="173199" y="31127"/>
                    </a:lnTo>
                    <a:lnTo>
                      <a:pt x="171001" y="23856"/>
                    </a:lnTo>
                    <a:lnTo>
                      <a:pt x="139467" y="1397"/>
                    </a:lnTo>
                    <a:lnTo>
                      <a:pt x="133612" y="0"/>
                    </a:lnTo>
                    <a:close/>
                  </a:path>
                  <a:path w="297179" h="347344">
                    <a:moveTo>
                      <a:pt x="224949" y="147029"/>
                    </a:moveTo>
                    <a:lnTo>
                      <a:pt x="200787" y="147217"/>
                    </a:lnTo>
                    <a:lnTo>
                      <a:pt x="176843" y="148374"/>
                    </a:lnTo>
                    <a:lnTo>
                      <a:pt x="247520" y="148374"/>
                    </a:lnTo>
                    <a:lnTo>
                      <a:pt x="224949" y="147029"/>
                    </a:lnTo>
                    <a:close/>
                  </a:path>
                </a:pathLst>
              </a:custGeom>
              <a:solidFill>
                <a:srgbClr val="1916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32"/>
              <p:cNvSpPr/>
              <p:nvPr/>
            </p:nvSpPr>
            <p:spPr>
              <a:xfrm>
                <a:off x="9210662" y="2480142"/>
                <a:ext cx="211243" cy="18024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33"/>
              <p:cNvSpPr/>
              <p:nvPr/>
            </p:nvSpPr>
            <p:spPr>
              <a:xfrm>
                <a:off x="8761691" y="2120695"/>
                <a:ext cx="174107" cy="23967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34"/>
              <p:cNvSpPr/>
              <p:nvPr/>
            </p:nvSpPr>
            <p:spPr>
              <a:xfrm>
                <a:off x="9066458" y="2143221"/>
                <a:ext cx="16891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8909" h="260350">
                    <a:moveTo>
                      <a:pt x="126976" y="0"/>
                    </a:moveTo>
                    <a:lnTo>
                      <a:pt x="121203" y="1960"/>
                    </a:lnTo>
                    <a:lnTo>
                      <a:pt x="93693" y="20584"/>
                    </a:lnTo>
                    <a:lnTo>
                      <a:pt x="65452" y="37889"/>
                    </a:lnTo>
                    <a:lnTo>
                      <a:pt x="36452" y="53888"/>
                    </a:lnTo>
                    <a:lnTo>
                      <a:pt x="6662" y="68597"/>
                    </a:lnTo>
                    <a:lnTo>
                      <a:pt x="0" y="76317"/>
                    </a:lnTo>
                    <a:lnTo>
                      <a:pt x="1739" y="85637"/>
                    </a:lnTo>
                    <a:lnTo>
                      <a:pt x="9325" y="92229"/>
                    </a:lnTo>
                    <a:lnTo>
                      <a:pt x="20200" y="91762"/>
                    </a:lnTo>
                    <a:lnTo>
                      <a:pt x="41249" y="81515"/>
                    </a:lnTo>
                    <a:lnTo>
                      <a:pt x="61893" y="70616"/>
                    </a:lnTo>
                    <a:lnTo>
                      <a:pt x="82153" y="59079"/>
                    </a:lnTo>
                    <a:lnTo>
                      <a:pt x="102052" y="46918"/>
                    </a:lnTo>
                    <a:lnTo>
                      <a:pt x="67749" y="243603"/>
                    </a:lnTo>
                    <a:lnTo>
                      <a:pt x="70130" y="254228"/>
                    </a:lnTo>
                    <a:lnTo>
                      <a:pt x="78463" y="259872"/>
                    </a:lnTo>
                    <a:lnTo>
                      <a:pt x="87903" y="259162"/>
                    </a:lnTo>
                    <a:lnTo>
                      <a:pt x="93606" y="250728"/>
                    </a:lnTo>
                    <a:lnTo>
                      <a:pt x="126423" y="62527"/>
                    </a:lnTo>
                    <a:lnTo>
                      <a:pt x="142450" y="126433"/>
                    </a:lnTo>
                    <a:lnTo>
                      <a:pt x="148855" y="134733"/>
                    </a:lnTo>
                    <a:lnTo>
                      <a:pt x="158532" y="135429"/>
                    </a:lnTo>
                    <a:lnTo>
                      <a:pt x="166632" y="129846"/>
                    </a:lnTo>
                    <a:lnTo>
                      <a:pt x="168308" y="119308"/>
                    </a:lnTo>
                    <a:lnTo>
                      <a:pt x="140888" y="9974"/>
                    </a:lnTo>
                    <a:lnTo>
                      <a:pt x="137973" y="4712"/>
                    </a:lnTo>
                    <a:lnTo>
                      <a:pt x="132951" y="1152"/>
                    </a:lnTo>
                    <a:lnTo>
                      <a:pt x="126976" y="0"/>
                    </a:lnTo>
                    <a:close/>
                  </a:path>
                </a:pathLst>
              </a:custGeom>
              <a:solidFill>
                <a:srgbClr val="F7B2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40"/>
              <p:cNvSpPr/>
              <p:nvPr/>
            </p:nvSpPr>
            <p:spPr>
              <a:xfrm>
                <a:off x="6671707" y="2365459"/>
                <a:ext cx="2457483" cy="72842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49" name="Imagen 48"/>
            <p:cNvPicPr>
              <a:picLocks noChangeAspect="1"/>
            </p:cNvPicPr>
            <p:nvPr/>
          </p:nvPicPr>
          <p:blipFill rotWithShape="1">
            <a:blip r:embed="rId8"/>
            <a:srcRect l="72805"/>
            <a:stretch/>
          </p:blipFill>
          <p:spPr>
            <a:xfrm>
              <a:off x="7979525" y="3286518"/>
              <a:ext cx="1395996" cy="1859441"/>
            </a:xfrm>
            <a:prstGeom prst="rect">
              <a:avLst/>
            </a:prstGeom>
          </p:spPr>
        </p:pic>
      </p:grpSp>
      <p:sp>
        <p:nvSpPr>
          <p:cNvPr id="53" name="object 10"/>
          <p:cNvSpPr/>
          <p:nvPr/>
        </p:nvSpPr>
        <p:spPr>
          <a:xfrm>
            <a:off x="6170571" y="272222"/>
            <a:ext cx="3770152" cy="33778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8"/>
          <p:cNvGrpSpPr/>
          <p:nvPr/>
        </p:nvGrpSpPr>
        <p:grpSpPr>
          <a:xfrm>
            <a:off x="2303314" y="1065751"/>
            <a:ext cx="2963545" cy="1924050"/>
            <a:chOff x="1835380" y="2839699"/>
            <a:chExt cx="2963545" cy="1924050"/>
          </a:xfrm>
        </p:grpSpPr>
        <p:sp>
          <p:nvSpPr>
            <p:cNvPr id="55" name="object 9"/>
            <p:cNvSpPr/>
            <p:nvPr/>
          </p:nvSpPr>
          <p:spPr>
            <a:xfrm>
              <a:off x="1910152" y="2903583"/>
              <a:ext cx="615315" cy="716915"/>
            </a:xfrm>
            <a:custGeom>
              <a:avLst/>
              <a:gdLst/>
              <a:ahLst/>
              <a:cxnLst/>
              <a:rect l="l" t="t" r="r" b="b"/>
              <a:pathLst>
                <a:path w="615314" h="716914">
                  <a:moveTo>
                    <a:pt x="46844" y="325548"/>
                  </a:moveTo>
                  <a:lnTo>
                    <a:pt x="43246" y="325619"/>
                  </a:lnTo>
                  <a:lnTo>
                    <a:pt x="38395" y="325645"/>
                  </a:lnTo>
                  <a:lnTo>
                    <a:pt x="21921" y="329454"/>
                  </a:lnTo>
                  <a:lnTo>
                    <a:pt x="9861" y="339431"/>
                  </a:lnTo>
                  <a:lnTo>
                    <a:pt x="2455" y="356056"/>
                  </a:lnTo>
                  <a:lnTo>
                    <a:pt x="64" y="378629"/>
                  </a:lnTo>
                  <a:lnTo>
                    <a:pt x="0" y="382696"/>
                  </a:lnTo>
                  <a:lnTo>
                    <a:pt x="1026" y="431952"/>
                  </a:lnTo>
                  <a:lnTo>
                    <a:pt x="2678" y="485258"/>
                  </a:lnTo>
                  <a:lnTo>
                    <a:pt x="4885" y="538546"/>
                  </a:lnTo>
                  <a:lnTo>
                    <a:pt x="7572" y="590719"/>
                  </a:lnTo>
                  <a:lnTo>
                    <a:pt x="23326" y="637019"/>
                  </a:lnTo>
                  <a:lnTo>
                    <a:pt x="288039" y="650295"/>
                  </a:lnTo>
                  <a:lnTo>
                    <a:pt x="291337" y="663089"/>
                  </a:lnTo>
                  <a:lnTo>
                    <a:pt x="341958" y="709451"/>
                  </a:lnTo>
                  <a:lnTo>
                    <a:pt x="379996" y="715813"/>
                  </a:lnTo>
                  <a:lnTo>
                    <a:pt x="419259" y="716533"/>
                  </a:lnTo>
                  <a:lnTo>
                    <a:pt x="453647" y="714811"/>
                  </a:lnTo>
                  <a:lnTo>
                    <a:pt x="518779" y="707670"/>
                  </a:lnTo>
                  <a:lnTo>
                    <a:pt x="576138" y="679289"/>
                  </a:lnTo>
                  <a:lnTo>
                    <a:pt x="586878" y="663089"/>
                  </a:lnTo>
                  <a:lnTo>
                    <a:pt x="400059" y="663089"/>
                  </a:lnTo>
                  <a:lnTo>
                    <a:pt x="376510" y="661510"/>
                  </a:lnTo>
                  <a:lnTo>
                    <a:pt x="342892" y="640386"/>
                  </a:lnTo>
                  <a:lnTo>
                    <a:pt x="340376" y="633658"/>
                  </a:lnTo>
                  <a:lnTo>
                    <a:pt x="341638" y="627559"/>
                  </a:lnTo>
                  <a:lnTo>
                    <a:pt x="341626" y="621239"/>
                  </a:lnTo>
                  <a:lnTo>
                    <a:pt x="340372" y="615141"/>
                  </a:lnTo>
                  <a:lnTo>
                    <a:pt x="337848" y="609414"/>
                  </a:lnTo>
                  <a:lnTo>
                    <a:pt x="337950" y="604956"/>
                  </a:lnTo>
                  <a:lnTo>
                    <a:pt x="338629" y="596320"/>
                  </a:lnTo>
                  <a:lnTo>
                    <a:pt x="285308" y="596320"/>
                  </a:lnTo>
                  <a:lnTo>
                    <a:pt x="61547" y="591811"/>
                  </a:lnTo>
                  <a:lnTo>
                    <a:pt x="58794" y="538546"/>
                  </a:lnTo>
                  <a:lnTo>
                    <a:pt x="56592" y="485258"/>
                  </a:lnTo>
                  <a:lnTo>
                    <a:pt x="54941" y="431952"/>
                  </a:lnTo>
                  <a:lnTo>
                    <a:pt x="53838" y="378629"/>
                  </a:lnTo>
                  <a:lnTo>
                    <a:pt x="107675" y="376677"/>
                  </a:lnTo>
                  <a:lnTo>
                    <a:pt x="134582" y="375297"/>
                  </a:lnTo>
                  <a:lnTo>
                    <a:pt x="177477" y="367225"/>
                  </a:lnTo>
                  <a:lnTo>
                    <a:pt x="185918" y="354105"/>
                  </a:lnTo>
                  <a:lnTo>
                    <a:pt x="205251" y="325783"/>
                  </a:lnTo>
                  <a:lnTo>
                    <a:pt x="49406" y="325783"/>
                  </a:lnTo>
                  <a:lnTo>
                    <a:pt x="46844" y="325548"/>
                  </a:lnTo>
                  <a:close/>
                </a:path>
                <a:path w="615314" h="716914">
                  <a:moveTo>
                    <a:pt x="600283" y="603114"/>
                  </a:moveTo>
                  <a:lnTo>
                    <a:pt x="547462" y="603114"/>
                  </a:lnTo>
                  <a:lnTo>
                    <a:pt x="547404" y="612353"/>
                  </a:lnTo>
                  <a:lnTo>
                    <a:pt x="546460" y="621288"/>
                  </a:lnTo>
                  <a:lnTo>
                    <a:pt x="495692" y="657739"/>
                  </a:lnTo>
                  <a:lnTo>
                    <a:pt x="444262" y="661484"/>
                  </a:lnTo>
                  <a:lnTo>
                    <a:pt x="424103" y="662521"/>
                  </a:lnTo>
                  <a:lnTo>
                    <a:pt x="400059" y="663089"/>
                  </a:lnTo>
                  <a:lnTo>
                    <a:pt x="586878" y="663089"/>
                  </a:lnTo>
                  <a:lnTo>
                    <a:pt x="590819" y="657144"/>
                  </a:lnTo>
                  <a:lnTo>
                    <a:pt x="598255" y="631859"/>
                  </a:lnTo>
                  <a:lnTo>
                    <a:pt x="600377" y="605096"/>
                  </a:lnTo>
                  <a:lnTo>
                    <a:pt x="600283" y="603114"/>
                  </a:lnTo>
                  <a:close/>
                </a:path>
                <a:path w="615314" h="716914">
                  <a:moveTo>
                    <a:pt x="599949" y="596091"/>
                  </a:moveTo>
                  <a:lnTo>
                    <a:pt x="338648" y="596091"/>
                  </a:lnTo>
                  <a:lnTo>
                    <a:pt x="450878" y="599901"/>
                  </a:lnTo>
                  <a:lnTo>
                    <a:pt x="473888" y="601111"/>
                  </a:lnTo>
                  <a:lnTo>
                    <a:pt x="498360" y="602898"/>
                  </a:lnTo>
                  <a:lnTo>
                    <a:pt x="523237" y="603991"/>
                  </a:lnTo>
                  <a:lnTo>
                    <a:pt x="547462" y="603114"/>
                  </a:lnTo>
                  <a:lnTo>
                    <a:pt x="600283" y="603114"/>
                  </a:lnTo>
                  <a:lnTo>
                    <a:pt x="599949" y="596091"/>
                  </a:lnTo>
                  <a:close/>
                </a:path>
                <a:path w="615314" h="716914">
                  <a:moveTo>
                    <a:pt x="360874" y="62374"/>
                  </a:moveTo>
                  <a:lnTo>
                    <a:pt x="294630" y="62374"/>
                  </a:lnTo>
                  <a:lnTo>
                    <a:pt x="317898" y="98778"/>
                  </a:lnTo>
                  <a:lnTo>
                    <a:pt x="326503" y="150752"/>
                  </a:lnTo>
                  <a:lnTo>
                    <a:pt x="325297" y="208333"/>
                  </a:lnTo>
                  <a:lnTo>
                    <a:pt x="319134" y="261557"/>
                  </a:lnTo>
                  <a:lnTo>
                    <a:pt x="312522" y="302553"/>
                  </a:lnTo>
                  <a:lnTo>
                    <a:pt x="312461" y="306138"/>
                  </a:lnTo>
                  <a:lnTo>
                    <a:pt x="312766" y="308766"/>
                  </a:lnTo>
                  <a:lnTo>
                    <a:pt x="312601" y="308779"/>
                  </a:lnTo>
                  <a:lnTo>
                    <a:pt x="303474" y="310816"/>
                  </a:lnTo>
                  <a:lnTo>
                    <a:pt x="296335" y="315221"/>
                  </a:lnTo>
                  <a:lnTo>
                    <a:pt x="291173" y="321384"/>
                  </a:lnTo>
                  <a:lnTo>
                    <a:pt x="287975" y="328693"/>
                  </a:lnTo>
                  <a:lnTo>
                    <a:pt x="281486" y="331347"/>
                  </a:lnTo>
                  <a:lnTo>
                    <a:pt x="276228" y="336922"/>
                  </a:lnTo>
                  <a:lnTo>
                    <a:pt x="274412" y="346270"/>
                  </a:lnTo>
                  <a:lnTo>
                    <a:pt x="270270" y="373384"/>
                  </a:lnTo>
                  <a:lnTo>
                    <a:pt x="269052" y="401396"/>
                  </a:lnTo>
                  <a:lnTo>
                    <a:pt x="272397" y="428514"/>
                  </a:lnTo>
                  <a:lnTo>
                    <a:pt x="281943" y="452950"/>
                  </a:lnTo>
                  <a:lnTo>
                    <a:pt x="280914" y="454943"/>
                  </a:lnTo>
                  <a:lnTo>
                    <a:pt x="280025" y="457102"/>
                  </a:lnTo>
                  <a:lnTo>
                    <a:pt x="279454" y="459604"/>
                  </a:lnTo>
                  <a:lnTo>
                    <a:pt x="274185" y="486105"/>
                  </a:lnTo>
                  <a:lnTo>
                    <a:pt x="271740" y="512414"/>
                  </a:lnTo>
                  <a:lnTo>
                    <a:pt x="273700" y="538019"/>
                  </a:lnTo>
                  <a:lnTo>
                    <a:pt x="273786" y="538546"/>
                  </a:lnTo>
                  <a:lnTo>
                    <a:pt x="281752" y="563757"/>
                  </a:lnTo>
                  <a:lnTo>
                    <a:pt x="281155" y="570234"/>
                  </a:lnTo>
                  <a:lnTo>
                    <a:pt x="282603" y="576965"/>
                  </a:lnTo>
                  <a:lnTo>
                    <a:pt x="286096" y="582553"/>
                  </a:lnTo>
                  <a:lnTo>
                    <a:pt x="285791" y="586935"/>
                  </a:lnTo>
                  <a:lnTo>
                    <a:pt x="285513" y="591811"/>
                  </a:lnTo>
                  <a:lnTo>
                    <a:pt x="285308" y="596320"/>
                  </a:lnTo>
                  <a:lnTo>
                    <a:pt x="338629" y="596320"/>
                  </a:lnTo>
                  <a:lnTo>
                    <a:pt x="338648" y="596091"/>
                  </a:lnTo>
                  <a:lnTo>
                    <a:pt x="599949" y="596091"/>
                  </a:lnTo>
                  <a:lnTo>
                    <a:pt x="599113" y="578514"/>
                  </a:lnTo>
                  <a:lnTo>
                    <a:pt x="610300" y="556069"/>
                  </a:lnTo>
                  <a:lnTo>
                    <a:pt x="611613" y="549156"/>
                  </a:lnTo>
                  <a:lnTo>
                    <a:pt x="509636" y="549156"/>
                  </a:lnTo>
                  <a:lnTo>
                    <a:pt x="489721" y="548641"/>
                  </a:lnTo>
                  <a:lnTo>
                    <a:pt x="469692" y="547101"/>
                  </a:lnTo>
                  <a:lnTo>
                    <a:pt x="450878" y="546002"/>
                  </a:lnTo>
                  <a:lnTo>
                    <a:pt x="360824" y="543116"/>
                  </a:lnTo>
                  <a:lnTo>
                    <a:pt x="330812" y="541850"/>
                  </a:lnTo>
                  <a:lnTo>
                    <a:pt x="326207" y="528697"/>
                  </a:lnTo>
                  <a:lnTo>
                    <a:pt x="324867" y="515038"/>
                  </a:lnTo>
                  <a:lnTo>
                    <a:pt x="325906" y="501139"/>
                  </a:lnTo>
                  <a:lnTo>
                    <a:pt x="328438" y="487265"/>
                  </a:lnTo>
                  <a:lnTo>
                    <a:pt x="613012" y="487265"/>
                  </a:lnTo>
                  <a:lnTo>
                    <a:pt x="611787" y="478515"/>
                  </a:lnTo>
                  <a:lnTo>
                    <a:pt x="611279" y="476102"/>
                  </a:lnTo>
                  <a:lnTo>
                    <a:pt x="610505" y="474006"/>
                  </a:lnTo>
                  <a:lnTo>
                    <a:pt x="609603" y="472076"/>
                  </a:lnTo>
                  <a:lnTo>
                    <a:pt x="611838" y="468329"/>
                  </a:lnTo>
                  <a:lnTo>
                    <a:pt x="613273" y="463808"/>
                  </a:lnTo>
                  <a:lnTo>
                    <a:pt x="613339" y="452950"/>
                  </a:lnTo>
                  <a:lnTo>
                    <a:pt x="613451" y="445228"/>
                  </a:lnTo>
                  <a:lnTo>
                    <a:pt x="559844" y="445228"/>
                  </a:lnTo>
                  <a:lnTo>
                    <a:pt x="436196" y="440619"/>
                  </a:lnTo>
                  <a:lnTo>
                    <a:pt x="381573" y="440619"/>
                  </a:lnTo>
                  <a:lnTo>
                    <a:pt x="362117" y="439781"/>
                  </a:lnTo>
                  <a:lnTo>
                    <a:pt x="345163" y="435932"/>
                  </a:lnTo>
                  <a:lnTo>
                    <a:pt x="328046" y="422700"/>
                  </a:lnTo>
                  <a:lnTo>
                    <a:pt x="321810" y="403943"/>
                  </a:lnTo>
                  <a:lnTo>
                    <a:pt x="322491" y="382696"/>
                  </a:lnTo>
                  <a:lnTo>
                    <a:pt x="326126" y="361992"/>
                  </a:lnTo>
                  <a:lnTo>
                    <a:pt x="363177" y="360277"/>
                  </a:lnTo>
                  <a:lnTo>
                    <a:pt x="400232" y="359370"/>
                  </a:lnTo>
                  <a:lnTo>
                    <a:pt x="605709" y="359367"/>
                  </a:lnTo>
                  <a:lnTo>
                    <a:pt x="596108" y="334635"/>
                  </a:lnTo>
                  <a:lnTo>
                    <a:pt x="562295" y="313046"/>
                  </a:lnTo>
                  <a:lnTo>
                    <a:pt x="515308" y="305484"/>
                  </a:lnTo>
                  <a:lnTo>
                    <a:pt x="512850" y="305337"/>
                  </a:lnTo>
                  <a:lnTo>
                    <a:pt x="366423" y="305337"/>
                  </a:lnTo>
                  <a:lnTo>
                    <a:pt x="372519" y="266476"/>
                  </a:lnTo>
                  <a:lnTo>
                    <a:pt x="377893" y="222192"/>
                  </a:lnTo>
                  <a:lnTo>
                    <a:pt x="380653" y="175310"/>
                  </a:lnTo>
                  <a:lnTo>
                    <a:pt x="378906" y="128655"/>
                  </a:lnTo>
                  <a:lnTo>
                    <a:pt x="370757" y="85050"/>
                  </a:lnTo>
                  <a:lnTo>
                    <a:pt x="360874" y="62374"/>
                  </a:lnTo>
                  <a:close/>
                </a:path>
                <a:path w="615314" h="716914">
                  <a:moveTo>
                    <a:pt x="613012" y="487265"/>
                  </a:moveTo>
                  <a:lnTo>
                    <a:pt x="328438" y="487265"/>
                  </a:lnTo>
                  <a:lnTo>
                    <a:pt x="353125" y="492109"/>
                  </a:lnTo>
                  <a:lnTo>
                    <a:pt x="378945" y="493813"/>
                  </a:lnTo>
                  <a:lnTo>
                    <a:pt x="429263" y="494275"/>
                  </a:lnTo>
                  <a:lnTo>
                    <a:pt x="561025" y="499190"/>
                  </a:lnTo>
                  <a:lnTo>
                    <a:pt x="547133" y="542683"/>
                  </a:lnTo>
                  <a:lnTo>
                    <a:pt x="509636" y="549156"/>
                  </a:lnTo>
                  <a:lnTo>
                    <a:pt x="611613" y="549156"/>
                  </a:lnTo>
                  <a:lnTo>
                    <a:pt x="615227" y="530129"/>
                  </a:lnTo>
                  <a:lnTo>
                    <a:pt x="615266" y="503382"/>
                  </a:lnTo>
                  <a:lnTo>
                    <a:pt x="613012" y="487265"/>
                  </a:lnTo>
                  <a:close/>
                </a:path>
                <a:path w="615314" h="716914">
                  <a:moveTo>
                    <a:pt x="605709" y="359367"/>
                  </a:moveTo>
                  <a:lnTo>
                    <a:pt x="437299" y="359367"/>
                  </a:lnTo>
                  <a:lnTo>
                    <a:pt x="474386" y="360367"/>
                  </a:lnTo>
                  <a:lnTo>
                    <a:pt x="495268" y="360385"/>
                  </a:lnTo>
                  <a:lnTo>
                    <a:pt x="518388" y="361292"/>
                  </a:lnTo>
                  <a:lnTo>
                    <a:pt x="539780" y="366683"/>
                  </a:lnTo>
                  <a:lnTo>
                    <a:pt x="555475" y="380153"/>
                  </a:lnTo>
                  <a:lnTo>
                    <a:pt x="559698" y="392811"/>
                  </a:lnTo>
                  <a:lnTo>
                    <a:pt x="561108" y="409604"/>
                  </a:lnTo>
                  <a:lnTo>
                    <a:pt x="560884" y="422700"/>
                  </a:lnTo>
                  <a:lnTo>
                    <a:pt x="560763" y="428514"/>
                  </a:lnTo>
                  <a:lnTo>
                    <a:pt x="559844" y="445228"/>
                  </a:lnTo>
                  <a:lnTo>
                    <a:pt x="613451" y="445228"/>
                  </a:lnTo>
                  <a:lnTo>
                    <a:pt x="613866" y="416641"/>
                  </a:lnTo>
                  <a:lnTo>
                    <a:pt x="610724" y="372286"/>
                  </a:lnTo>
                  <a:lnTo>
                    <a:pt x="605709" y="359367"/>
                  </a:lnTo>
                  <a:close/>
                </a:path>
                <a:path w="615314" h="716914">
                  <a:moveTo>
                    <a:pt x="419116" y="439983"/>
                  </a:moveTo>
                  <a:lnTo>
                    <a:pt x="401312" y="440127"/>
                  </a:lnTo>
                  <a:lnTo>
                    <a:pt x="381573" y="440619"/>
                  </a:lnTo>
                  <a:lnTo>
                    <a:pt x="436196" y="440619"/>
                  </a:lnTo>
                  <a:lnTo>
                    <a:pt x="419116" y="439983"/>
                  </a:lnTo>
                  <a:close/>
                </a:path>
                <a:path w="615314" h="716914">
                  <a:moveTo>
                    <a:pt x="51184" y="325238"/>
                  </a:moveTo>
                  <a:lnTo>
                    <a:pt x="46066" y="325340"/>
                  </a:lnTo>
                  <a:lnTo>
                    <a:pt x="48377" y="325518"/>
                  </a:lnTo>
                  <a:lnTo>
                    <a:pt x="46844" y="325548"/>
                  </a:lnTo>
                  <a:lnTo>
                    <a:pt x="49406" y="325783"/>
                  </a:lnTo>
                  <a:lnTo>
                    <a:pt x="52848" y="325712"/>
                  </a:lnTo>
                  <a:lnTo>
                    <a:pt x="51184" y="325238"/>
                  </a:lnTo>
                  <a:close/>
                </a:path>
                <a:path w="615314" h="716914">
                  <a:moveTo>
                    <a:pt x="205623" y="325238"/>
                  </a:moveTo>
                  <a:lnTo>
                    <a:pt x="51184" y="325238"/>
                  </a:lnTo>
                  <a:lnTo>
                    <a:pt x="52848" y="325712"/>
                  </a:lnTo>
                  <a:lnTo>
                    <a:pt x="49406" y="325783"/>
                  </a:lnTo>
                  <a:lnTo>
                    <a:pt x="205251" y="325783"/>
                  </a:lnTo>
                  <a:lnTo>
                    <a:pt x="205623" y="325238"/>
                  </a:lnTo>
                  <a:close/>
                </a:path>
                <a:path w="615314" h="716914">
                  <a:moveTo>
                    <a:pt x="280386" y="0"/>
                  </a:moveTo>
                  <a:lnTo>
                    <a:pt x="272877" y="1679"/>
                  </a:lnTo>
                  <a:lnTo>
                    <a:pt x="266551" y="5356"/>
                  </a:lnTo>
                  <a:lnTo>
                    <a:pt x="261521" y="10570"/>
                  </a:lnTo>
                  <a:lnTo>
                    <a:pt x="255329" y="14095"/>
                  </a:lnTo>
                  <a:lnTo>
                    <a:pt x="250115" y="19099"/>
                  </a:lnTo>
                  <a:lnTo>
                    <a:pt x="246289" y="25597"/>
                  </a:lnTo>
                  <a:lnTo>
                    <a:pt x="244262" y="33608"/>
                  </a:lnTo>
                  <a:lnTo>
                    <a:pt x="237383" y="85621"/>
                  </a:lnTo>
                  <a:lnTo>
                    <a:pt x="227973" y="135939"/>
                  </a:lnTo>
                  <a:lnTo>
                    <a:pt x="215017" y="184549"/>
                  </a:lnTo>
                  <a:lnTo>
                    <a:pt x="197504" y="231442"/>
                  </a:lnTo>
                  <a:lnTo>
                    <a:pt x="174422" y="276607"/>
                  </a:lnTo>
                  <a:lnTo>
                    <a:pt x="144757" y="320031"/>
                  </a:lnTo>
                  <a:lnTo>
                    <a:pt x="144402" y="320616"/>
                  </a:lnTo>
                  <a:lnTo>
                    <a:pt x="120027" y="322007"/>
                  </a:lnTo>
                  <a:lnTo>
                    <a:pt x="95653" y="323114"/>
                  </a:lnTo>
                  <a:lnTo>
                    <a:pt x="46904" y="324718"/>
                  </a:lnTo>
                  <a:lnTo>
                    <a:pt x="45783" y="325451"/>
                  </a:lnTo>
                  <a:lnTo>
                    <a:pt x="46844" y="325548"/>
                  </a:lnTo>
                  <a:lnTo>
                    <a:pt x="48377" y="325518"/>
                  </a:lnTo>
                  <a:lnTo>
                    <a:pt x="46066" y="325340"/>
                  </a:lnTo>
                  <a:lnTo>
                    <a:pt x="51184" y="325238"/>
                  </a:lnTo>
                  <a:lnTo>
                    <a:pt x="205623" y="325238"/>
                  </a:lnTo>
                  <a:lnTo>
                    <a:pt x="216568" y="309204"/>
                  </a:lnTo>
                  <a:lnTo>
                    <a:pt x="241117" y="263059"/>
                  </a:lnTo>
                  <a:lnTo>
                    <a:pt x="260381" y="215488"/>
                  </a:lnTo>
                  <a:lnTo>
                    <a:pt x="275178" y="166306"/>
                  </a:lnTo>
                  <a:lnTo>
                    <a:pt x="286322" y="115330"/>
                  </a:lnTo>
                  <a:lnTo>
                    <a:pt x="294630" y="62374"/>
                  </a:lnTo>
                  <a:lnTo>
                    <a:pt x="360874" y="62374"/>
                  </a:lnTo>
                  <a:lnTo>
                    <a:pt x="354313" y="47320"/>
                  </a:lnTo>
                  <a:lnTo>
                    <a:pt x="327680" y="18288"/>
                  </a:lnTo>
                  <a:lnTo>
                    <a:pt x="288966" y="779"/>
                  </a:lnTo>
                  <a:lnTo>
                    <a:pt x="280386" y="0"/>
                  </a:lnTo>
                  <a:close/>
                </a:path>
                <a:path w="615314" h="716914">
                  <a:moveTo>
                    <a:pt x="466117" y="302553"/>
                  </a:moveTo>
                  <a:lnTo>
                    <a:pt x="416047" y="302942"/>
                  </a:lnTo>
                  <a:lnTo>
                    <a:pt x="366423" y="305337"/>
                  </a:lnTo>
                  <a:lnTo>
                    <a:pt x="512850" y="305337"/>
                  </a:lnTo>
                  <a:lnTo>
                    <a:pt x="466117" y="30255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0"/>
            <p:cNvSpPr/>
            <p:nvPr/>
          </p:nvSpPr>
          <p:spPr>
            <a:xfrm>
              <a:off x="2071763" y="4311532"/>
              <a:ext cx="384810" cy="241935"/>
            </a:xfrm>
            <a:custGeom>
              <a:avLst/>
              <a:gdLst/>
              <a:ahLst/>
              <a:cxnLst/>
              <a:rect l="l" t="t" r="r" b="b"/>
              <a:pathLst>
                <a:path w="384810" h="241935">
                  <a:moveTo>
                    <a:pt x="213560" y="0"/>
                  </a:moveTo>
                  <a:lnTo>
                    <a:pt x="198585" y="12718"/>
                  </a:lnTo>
                  <a:lnTo>
                    <a:pt x="194851" y="32033"/>
                  </a:lnTo>
                  <a:lnTo>
                    <a:pt x="207454" y="49202"/>
                  </a:lnTo>
                  <a:lnTo>
                    <a:pt x="271386" y="86705"/>
                  </a:lnTo>
                  <a:lnTo>
                    <a:pt x="222302" y="86897"/>
                  </a:lnTo>
                  <a:lnTo>
                    <a:pt x="173226" y="86674"/>
                  </a:lnTo>
                  <a:lnTo>
                    <a:pt x="124155" y="86026"/>
                  </a:lnTo>
                  <a:lnTo>
                    <a:pt x="75087" y="84943"/>
                  </a:lnTo>
                  <a:lnTo>
                    <a:pt x="26022" y="83416"/>
                  </a:lnTo>
                  <a:lnTo>
                    <a:pt x="6498" y="91140"/>
                  </a:lnTo>
                  <a:lnTo>
                    <a:pt x="26022" y="137353"/>
                  </a:lnTo>
                  <a:lnTo>
                    <a:pt x="78964" y="138988"/>
                  </a:lnTo>
                  <a:lnTo>
                    <a:pt x="131906" y="140107"/>
                  </a:lnTo>
                  <a:lnTo>
                    <a:pt x="184850" y="140719"/>
                  </a:lnTo>
                  <a:lnTo>
                    <a:pt x="237798" y="140834"/>
                  </a:lnTo>
                  <a:lnTo>
                    <a:pt x="290753" y="140464"/>
                  </a:lnTo>
                  <a:lnTo>
                    <a:pt x="285889" y="144541"/>
                  </a:lnTo>
                  <a:lnTo>
                    <a:pt x="229450" y="196154"/>
                  </a:lnTo>
                  <a:lnTo>
                    <a:pt x="220979" y="215304"/>
                  </a:lnTo>
                  <a:lnTo>
                    <a:pt x="229300" y="232796"/>
                  </a:lnTo>
                  <a:lnTo>
                    <a:pt x="247233" y="241502"/>
                  </a:lnTo>
                  <a:lnTo>
                    <a:pt x="267601" y="234292"/>
                  </a:lnTo>
                  <a:lnTo>
                    <a:pt x="349694" y="159235"/>
                  </a:lnTo>
                  <a:lnTo>
                    <a:pt x="361458" y="148925"/>
                  </a:lnTo>
                  <a:lnTo>
                    <a:pt x="373118" y="137446"/>
                  </a:lnTo>
                  <a:lnTo>
                    <a:pt x="381746" y="124232"/>
                  </a:lnTo>
                  <a:lnTo>
                    <a:pt x="384416" y="108714"/>
                  </a:lnTo>
                  <a:lnTo>
                    <a:pt x="378943" y="92913"/>
                  </a:lnTo>
                  <a:lnTo>
                    <a:pt x="367372" y="80931"/>
                  </a:lnTo>
                  <a:lnTo>
                    <a:pt x="352773" y="71501"/>
                  </a:lnTo>
                  <a:lnTo>
                    <a:pt x="338213" y="63350"/>
                  </a:lnTo>
                  <a:lnTo>
                    <a:pt x="234683" y="2618"/>
                  </a:lnTo>
                  <a:lnTo>
                    <a:pt x="213560" y="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1"/>
            <p:cNvSpPr/>
            <p:nvPr/>
          </p:nvSpPr>
          <p:spPr>
            <a:xfrm>
              <a:off x="2876423" y="2860408"/>
              <a:ext cx="282575" cy="634365"/>
            </a:xfrm>
            <a:custGeom>
              <a:avLst/>
              <a:gdLst/>
              <a:ahLst/>
              <a:cxnLst/>
              <a:rect l="l" t="t" r="r" b="b"/>
              <a:pathLst>
                <a:path w="282575" h="634364">
                  <a:moveTo>
                    <a:pt x="125323" y="0"/>
                  </a:moveTo>
                  <a:lnTo>
                    <a:pt x="114350" y="2002"/>
                  </a:lnTo>
                  <a:lnTo>
                    <a:pt x="104560" y="7840"/>
                  </a:lnTo>
                  <a:lnTo>
                    <a:pt x="97639" y="17257"/>
                  </a:lnTo>
                  <a:lnTo>
                    <a:pt x="95274" y="29997"/>
                  </a:lnTo>
                  <a:lnTo>
                    <a:pt x="96339" y="72981"/>
                  </a:lnTo>
                  <a:lnTo>
                    <a:pt x="97176" y="128246"/>
                  </a:lnTo>
                  <a:lnTo>
                    <a:pt x="97769" y="191833"/>
                  </a:lnTo>
                  <a:lnTo>
                    <a:pt x="98102" y="259785"/>
                  </a:lnTo>
                  <a:lnTo>
                    <a:pt x="98159" y="328142"/>
                  </a:lnTo>
                  <a:lnTo>
                    <a:pt x="97923" y="392947"/>
                  </a:lnTo>
                  <a:lnTo>
                    <a:pt x="97380" y="450241"/>
                  </a:lnTo>
                  <a:lnTo>
                    <a:pt x="96511" y="496066"/>
                  </a:lnTo>
                  <a:lnTo>
                    <a:pt x="95303" y="526464"/>
                  </a:lnTo>
                  <a:lnTo>
                    <a:pt x="93738" y="537476"/>
                  </a:lnTo>
                  <a:lnTo>
                    <a:pt x="93319" y="537476"/>
                  </a:lnTo>
                  <a:lnTo>
                    <a:pt x="92874" y="535470"/>
                  </a:lnTo>
                  <a:lnTo>
                    <a:pt x="92379" y="531202"/>
                  </a:lnTo>
                  <a:lnTo>
                    <a:pt x="86168" y="520534"/>
                  </a:lnTo>
                  <a:lnTo>
                    <a:pt x="64759" y="474041"/>
                  </a:lnTo>
                  <a:lnTo>
                    <a:pt x="50240" y="431469"/>
                  </a:lnTo>
                  <a:lnTo>
                    <a:pt x="46745" y="423891"/>
                  </a:lnTo>
                  <a:lnTo>
                    <a:pt x="41793" y="418698"/>
                  </a:lnTo>
                  <a:lnTo>
                    <a:pt x="35801" y="415712"/>
                  </a:lnTo>
                  <a:lnTo>
                    <a:pt x="29184" y="414756"/>
                  </a:lnTo>
                  <a:lnTo>
                    <a:pt x="16838" y="417656"/>
                  </a:lnTo>
                  <a:lnTo>
                    <a:pt x="6274" y="425632"/>
                  </a:lnTo>
                  <a:lnTo>
                    <a:pt x="0" y="437596"/>
                  </a:lnTo>
                  <a:lnTo>
                    <a:pt x="520" y="452462"/>
                  </a:lnTo>
                  <a:lnTo>
                    <a:pt x="20517" y="507915"/>
                  </a:lnTo>
                  <a:lnTo>
                    <a:pt x="47230" y="560463"/>
                  </a:lnTo>
                  <a:lnTo>
                    <a:pt x="71943" y="601945"/>
                  </a:lnTo>
                  <a:lnTo>
                    <a:pt x="107466" y="632396"/>
                  </a:lnTo>
                  <a:lnTo>
                    <a:pt x="114159" y="633869"/>
                  </a:lnTo>
                  <a:lnTo>
                    <a:pt x="117322" y="633869"/>
                  </a:lnTo>
                  <a:lnTo>
                    <a:pt x="133026" y="630087"/>
                  </a:lnTo>
                  <a:lnTo>
                    <a:pt x="147001" y="620672"/>
                  </a:lnTo>
                  <a:lnTo>
                    <a:pt x="159605" y="608521"/>
                  </a:lnTo>
                  <a:lnTo>
                    <a:pt x="171195" y="596531"/>
                  </a:lnTo>
                  <a:lnTo>
                    <a:pt x="273697" y="496481"/>
                  </a:lnTo>
                  <a:lnTo>
                    <a:pt x="282020" y="480731"/>
                  </a:lnTo>
                  <a:lnTo>
                    <a:pt x="279864" y="464580"/>
                  </a:lnTo>
                  <a:lnTo>
                    <a:pt x="270291" y="451984"/>
                  </a:lnTo>
                  <a:lnTo>
                    <a:pt x="256361" y="446900"/>
                  </a:lnTo>
                  <a:lnTo>
                    <a:pt x="251040" y="446900"/>
                  </a:lnTo>
                  <a:lnTo>
                    <a:pt x="245465" y="449046"/>
                  </a:lnTo>
                  <a:lnTo>
                    <a:pt x="145122" y="547027"/>
                  </a:lnTo>
                  <a:lnTo>
                    <a:pt x="146700" y="516419"/>
                  </a:lnTo>
                  <a:lnTo>
                    <a:pt x="148011" y="471261"/>
                  </a:lnTo>
                  <a:lnTo>
                    <a:pt x="149053" y="415189"/>
                  </a:lnTo>
                  <a:lnTo>
                    <a:pt x="149826" y="351839"/>
                  </a:lnTo>
                  <a:lnTo>
                    <a:pt x="150327" y="284846"/>
                  </a:lnTo>
                  <a:lnTo>
                    <a:pt x="150555" y="217847"/>
                  </a:lnTo>
                  <a:lnTo>
                    <a:pt x="150508" y="154478"/>
                  </a:lnTo>
                  <a:lnTo>
                    <a:pt x="150185" y="98373"/>
                  </a:lnTo>
                  <a:lnTo>
                    <a:pt x="149584" y="53170"/>
                  </a:lnTo>
                  <a:lnTo>
                    <a:pt x="146405" y="12462"/>
                  </a:lnTo>
                  <a:lnTo>
                    <a:pt x="133842" y="1341"/>
                  </a:lnTo>
                  <a:lnTo>
                    <a:pt x="125323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2"/>
            <p:cNvSpPr/>
            <p:nvPr/>
          </p:nvSpPr>
          <p:spPr>
            <a:xfrm>
              <a:off x="1835380" y="2839699"/>
              <a:ext cx="2963213" cy="15576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3"/>
            <p:cNvSpPr/>
            <p:nvPr/>
          </p:nvSpPr>
          <p:spPr>
            <a:xfrm>
              <a:off x="2993326" y="4486941"/>
              <a:ext cx="105346" cy="2336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4"/>
            <p:cNvSpPr/>
            <p:nvPr/>
          </p:nvSpPr>
          <p:spPr>
            <a:xfrm>
              <a:off x="3359175" y="4483320"/>
              <a:ext cx="80645" cy="25316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5"/>
            <p:cNvSpPr/>
            <p:nvPr/>
          </p:nvSpPr>
          <p:spPr>
            <a:xfrm>
              <a:off x="3724503" y="4492502"/>
              <a:ext cx="61594" cy="271145"/>
            </a:xfrm>
            <a:custGeom>
              <a:avLst/>
              <a:gdLst/>
              <a:ahLst/>
              <a:cxnLst/>
              <a:rect l="l" t="t" r="r" b="b"/>
              <a:pathLst>
                <a:path w="61595" h="271145">
                  <a:moveTo>
                    <a:pt x="22547" y="0"/>
                  </a:moveTo>
                  <a:lnTo>
                    <a:pt x="5536" y="11366"/>
                  </a:lnTo>
                  <a:lnTo>
                    <a:pt x="0" y="32773"/>
                  </a:lnTo>
                  <a:lnTo>
                    <a:pt x="5481" y="85722"/>
                  </a:lnTo>
                  <a:lnTo>
                    <a:pt x="7705" y="138734"/>
                  </a:lnTo>
                  <a:lnTo>
                    <a:pt x="6829" y="191792"/>
                  </a:lnTo>
                  <a:lnTo>
                    <a:pt x="3009" y="244876"/>
                  </a:lnTo>
                  <a:lnTo>
                    <a:pt x="9526" y="264254"/>
                  </a:lnTo>
                  <a:lnTo>
                    <a:pt x="56959" y="244876"/>
                  </a:lnTo>
                  <a:lnTo>
                    <a:pt x="60788" y="188056"/>
                  </a:lnTo>
                  <a:lnTo>
                    <a:pt x="61137" y="131502"/>
                  </a:lnTo>
                  <a:lnTo>
                    <a:pt x="58163" y="75021"/>
                  </a:lnTo>
                  <a:lnTo>
                    <a:pt x="52019" y="18422"/>
                  </a:lnTo>
                  <a:lnTo>
                    <a:pt x="41289" y="1432"/>
                  </a:lnTo>
                  <a:lnTo>
                    <a:pt x="22547" y="0"/>
                  </a:lnTo>
                  <a:close/>
                </a:path>
              </a:pathLst>
            </a:custGeom>
            <a:solidFill>
              <a:srgbClr val="008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6"/>
            <p:cNvSpPr/>
            <p:nvPr/>
          </p:nvSpPr>
          <p:spPr>
            <a:xfrm>
              <a:off x="4119257" y="4477226"/>
              <a:ext cx="85725" cy="266065"/>
            </a:xfrm>
            <a:custGeom>
              <a:avLst/>
              <a:gdLst/>
              <a:ahLst/>
              <a:cxnLst/>
              <a:rect l="l" t="t" r="r" b="b"/>
              <a:pathLst>
                <a:path w="85725" h="266064">
                  <a:moveTo>
                    <a:pt x="21999" y="0"/>
                  </a:moveTo>
                  <a:lnTo>
                    <a:pt x="5124" y="11354"/>
                  </a:lnTo>
                  <a:lnTo>
                    <a:pt x="0" y="32759"/>
                  </a:lnTo>
                  <a:lnTo>
                    <a:pt x="33591" y="247275"/>
                  </a:lnTo>
                  <a:lnTo>
                    <a:pt x="44730" y="264240"/>
                  </a:lnTo>
                  <a:lnTo>
                    <a:pt x="63609" y="265679"/>
                  </a:lnTo>
                  <a:lnTo>
                    <a:pt x="80481" y="254328"/>
                  </a:lnTo>
                  <a:lnTo>
                    <a:pt x="85598" y="232924"/>
                  </a:lnTo>
                  <a:lnTo>
                    <a:pt x="52019" y="18408"/>
                  </a:lnTo>
                  <a:lnTo>
                    <a:pt x="40880" y="1437"/>
                  </a:lnTo>
                  <a:lnTo>
                    <a:pt x="21999" y="0"/>
                  </a:lnTo>
                  <a:close/>
                </a:path>
              </a:pathLst>
            </a:custGeom>
            <a:solidFill>
              <a:srgbClr val="A31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004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8437466" y="359764"/>
            <a:ext cx="1909686" cy="6918612"/>
            <a:chOff x="8329311" y="192615"/>
            <a:chExt cx="1909686" cy="6918612"/>
          </a:xfrm>
        </p:grpSpPr>
        <p:sp>
          <p:nvSpPr>
            <p:cNvPr id="9" name="object 17"/>
            <p:cNvSpPr txBox="1"/>
            <p:nvPr/>
          </p:nvSpPr>
          <p:spPr>
            <a:xfrm>
              <a:off x="8688327" y="4708693"/>
              <a:ext cx="1298575" cy="41211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ts val="765"/>
                </a:lnSpc>
                <a:spcBef>
                  <a:spcPts val="110"/>
                </a:spcBef>
              </a:pPr>
              <a:r>
                <a:rPr sz="650" spc="5" dirty="0">
                  <a:solidFill>
                    <a:srgbClr val="1FA4B8"/>
                  </a:solidFill>
                  <a:latin typeface="Arial"/>
                  <a:cs typeface="Arial"/>
                </a:rPr>
                <a:t>PRODUïM</a:t>
              </a:r>
              <a:endParaRPr sz="650" dirty="0">
                <a:latin typeface="Arial"/>
                <a:cs typeface="Arial"/>
              </a:endParaRPr>
            </a:p>
            <a:p>
              <a:pPr marL="64769" indent="-52705">
                <a:lnSpc>
                  <a:spcPts val="750"/>
                </a:lnSpc>
                <a:buClr>
                  <a:srgbClr val="1FA4B8"/>
                </a:buClr>
                <a:buChar char="•"/>
                <a:tabLst>
                  <a:tab pos="65405" algn="l"/>
                </a:tabLst>
              </a:pPr>
              <a:r>
                <a:rPr sz="650" spc="5" dirty="0">
                  <a:solidFill>
                    <a:srgbClr val="231F20"/>
                  </a:solidFill>
                  <a:latin typeface="Arial"/>
                  <a:cs typeface="Arial"/>
                </a:rPr>
                <a:t>Explorem </a:t>
              </a:r>
              <a:r>
                <a:rPr sz="650" dirty="0">
                  <a:solidFill>
                    <a:srgbClr val="231F20"/>
                  </a:solidFill>
                  <a:latin typeface="Arial"/>
                  <a:cs typeface="Arial"/>
                </a:rPr>
                <a:t>el procés de</a:t>
              </a:r>
              <a:r>
                <a:rPr sz="650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50" spc="-5" dirty="0">
                  <a:solidFill>
                    <a:srgbClr val="231F20"/>
                  </a:solidFill>
                  <a:latin typeface="Arial"/>
                  <a:cs typeface="Arial"/>
                </a:rPr>
                <a:t>producció</a:t>
              </a:r>
              <a:endParaRPr sz="650" dirty="0">
                <a:latin typeface="Arial"/>
                <a:cs typeface="Arial"/>
              </a:endParaRPr>
            </a:p>
            <a:p>
              <a:pPr marL="64769" indent="-52705">
                <a:lnSpc>
                  <a:spcPts val="750"/>
                </a:lnSpc>
                <a:buClr>
                  <a:srgbClr val="1FA4B8"/>
                </a:buClr>
                <a:buChar char="•"/>
                <a:tabLst>
                  <a:tab pos="65405" algn="l"/>
                </a:tabLst>
              </a:pPr>
              <a:r>
                <a:rPr sz="650" spc="5" dirty="0">
                  <a:solidFill>
                    <a:srgbClr val="231F20"/>
                  </a:solidFill>
                  <a:latin typeface="Arial"/>
                  <a:cs typeface="Arial"/>
                </a:rPr>
                <a:t>Fabriquem</a:t>
              </a:r>
              <a:endParaRPr sz="650" dirty="0">
                <a:latin typeface="Arial"/>
                <a:cs typeface="Arial"/>
              </a:endParaRPr>
            </a:p>
            <a:p>
              <a:pPr marL="64769" indent="-52705">
                <a:lnSpc>
                  <a:spcPts val="765"/>
                </a:lnSpc>
                <a:buClr>
                  <a:srgbClr val="1FA4B8"/>
                </a:buClr>
                <a:buChar char="•"/>
                <a:tabLst>
                  <a:tab pos="65405" algn="l"/>
                </a:tabLst>
              </a:pPr>
              <a:r>
                <a:rPr sz="650" spc="5" dirty="0">
                  <a:solidFill>
                    <a:srgbClr val="231F20"/>
                  </a:solidFill>
                  <a:latin typeface="Arial"/>
                  <a:cs typeface="Arial"/>
                </a:rPr>
                <a:t>Etiquetem </a:t>
              </a:r>
              <a:r>
                <a:rPr sz="650" dirty="0">
                  <a:solidFill>
                    <a:srgbClr val="231F20"/>
                  </a:solidFill>
                  <a:latin typeface="Arial"/>
                  <a:cs typeface="Arial"/>
                </a:rPr>
                <a:t>i</a:t>
              </a:r>
              <a:r>
                <a:rPr sz="650" spc="-1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50" dirty="0">
                  <a:solidFill>
                    <a:srgbClr val="231F20"/>
                  </a:solidFill>
                  <a:latin typeface="Arial"/>
                  <a:cs typeface="Arial"/>
                </a:rPr>
                <a:t>envasem</a:t>
              </a:r>
              <a:endParaRPr sz="650" dirty="0">
                <a:latin typeface="Arial"/>
                <a:cs typeface="Arial"/>
              </a:endParaRPr>
            </a:p>
          </p:txBody>
        </p:sp>
        <p:grpSp>
          <p:nvGrpSpPr>
            <p:cNvPr id="37" name="Grupo 36"/>
            <p:cNvGrpSpPr/>
            <p:nvPr/>
          </p:nvGrpSpPr>
          <p:grpSpPr>
            <a:xfrm>
              <a:off x="8329311" y="192615"/>
              <a:ext cx="1909686" cy="6918612"/>
              <a:chOff x="8565286" y="396506"/>
              <a:chExt cx="1909686" cy="6918612"/>
            </a:xfrm>
          </p:grpSpPr>
          <p:sp>
            <p:nvSpPr>
              <p:cNvPr id="6" name="object 14"/>
              <p:cNvSpPr txBox="1"/>
              <p:nvPr/>
            </p:nvSpPr>
            <p:spPr>
              <a:xfrm>
                <a:off x="8924302" y="396506"/>
                <a:ext cx="1531620" cy="697865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ts val="765"/>
                  </a:lnSpc>
                  <a:spcBef>
                    <a:spcPts val="110"/>
                  </a:spcBef>
                </a:pPr>
                <a:r>
                  <a:rPr sz="650" dirty="0">
                    <a:solidFill>
                      <a:srgbClr val="F99D1C"/>
                    </a:solidFill>
                    <a:latin typeface="Arial"/>
                    <a:cs typeface="Arial"/>
                  </a:rPr>
                  <a:t>PREPAREM-NOS </a:t>
                </a:r>
                <a:r>
                  <a:rPr sz="650" spc="5" dirty="0">
                    <a:solidFill>
                      <a:srgbClr val="F99D1C"/>
                    </a:solidFill>
                    <a:latin typeface="Arial"/>
                    <a:cs typeface="Arial"/>
                  </a:rPr>
                  <a:t>PER</a:t>
                </a:r>
                <a:r>
                  <a:rPr sz="650" spc="-15" dirty="0">
                    <a:solidFill>
                      <a:srgbClr val="F99D1C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F99D1C"/>
                    </a:solidFill>
                    <a:latin typeface="Arial"/>
                    <a:cs typeface="Arial"/>
                  </a:rPr>
                  <a:t>EMPRENDRE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5080" indent="-34925">
                  <a:lnSpc>
                    <a:spcPts val="750"/>
                  </a:lnSpc>
                  <a:spcBef>
                    <a:spcPts val="35"/>
                  </a:spcBef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Explorem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les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habilitats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de les persones  emprenedores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15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Coneixem les nostres</a:t>
                </a:r>
                <a:r>
                  <a:rPr sz="650" spc="-10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habilitats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41910" indent="-34925">
                  <a:lnSpc>
                    <a:spcPts val="750"/>
                  </a:lnSpc>
                  <a:spcBef>
                    <a:spcPts val="35"/>
                  </a:spcBef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Posem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em pràctica i millorem les nos-  tres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 habilitats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30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Observem com</a:t>
                </a:r>
                <a:r>
                  <a:rPr sz="650" spc="-1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avancem</a:t>
                </a:r>
                <a:endParaRPr sz="650" dirty="0">
                  <a:latin typeface="Arial"/>
                  <a:cs typeface="Arial"/>
                </a:endParaRPr>
              </a:p>
            </p:txBody>
          </p:sp>
          <p:sp>
            <p:nvSpPr>
              <p:cNvPr id="7" name="object 15"/>
              <p:cNvSpPr txBox="1"/>
              <p:nvPr/>
            </p:nvSpPr>
            <p:spPr>
              <a:xfrm>
                <a:off x="8924302" y="1158506"/>
                <a:ext cx="1470660" cy="2793365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ts val="765"/>
                  </a:lnSpc>
                  <a:spcBef>
                    <a:spcPts val="110"/>
                  </a:spcBef>
                </a:pPr>
                <a:r>
                  <a:rPr sz="650" dirty="0">
                    <a:solidFill>
                      <a:srgbClr val="F99D1C"/>
                    </a:solidFill>
                    <a:latin typeface="Arial"/>
                    <a:cs typeface="Arial"/>
                  </a:rPr>
                  <a:t>CREEM LA</a:t>
                </a:r>
                <a:r>
                  <a:rPr sz="650" spc="-40" dirty="0">
                    <a:solidFill>
                      <a:srgbClr val="F99D1C"/>
                    </a:solidFill>
                    <a:latin typeface="Arial"/>
                    <a:cs typeface="Arial"/>
                  </a:rPr>
                  <a:t> </a:t>
                </a:r>
                <a:r>
                  <a:rPr sz="650" spc="-10" dirty="0">
                    <a:solidFill>
                      <a:srgbClr val="F99D1C"/>
                    </a:solidFill>
                    <a:latin typeface="Arial"/>
                    <a:cs typeface="Arial"/>
                  </a:rPr>
                  <a:t>COOPERATIVA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50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Explorem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què és una</a:t>
                </a:r>
                <a:r>
                  <a:rPr sz="650" spc="-1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cooperativa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50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Prenem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les primeres</a:t>
                </a:r>
                <a:r>
                  <a:rPr sz="650" spc="-1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decisions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50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ConstituÏm la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cooperativa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5080" indent="-34925">
                  <a:lnSpc>
                    <a:spcPts val="750"/>
                  </a:lnSpc>
                  <a:spcBef>
                    <a:spcPts val="35"/>
                  </a:spcBef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Ens comencem a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organitzar: escollim 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els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càrrecs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30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Escollim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l’entitat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 social</a:t>
                </a:r>
                <a:endParaRPr sz="65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20"/>
                  </a:spcBef>
                  <a:buChar char="•"/>
                </a:pPr>
                <a:endParaRPr sz="650" dirty="0">
                  <a:latin typeface="Arial"/>
                  <a:cs typeface="Arial"/>
                </a:endParaRPr>
              </a:p>
              <a:p>
                <a:pPr marL="46990" marR="59055" indent="-34925">
                  <a:lnSpc>
                    <a:spcPts val="750"/>
                  </a:lnSpc>
                </a:pPr>
                <a:r>
                  <a:rPr sz="650" dirty="0">
                    <a:solidFill>
                      <a:srgbClr val="F99D1C"/>
                    </a:solidFill>
                    <a:latin typeface="Arial"/>
                    <a:cs typeface="Arial"/>
                  </a:rPr>
                  <a:t>DISSENYEM LA </a:t>
                </a:r>
                <a:r>
                  <a:rPr sz="650" spc="-5" dirty="0">
                    <a:solidFill>
                      <a:srgbClr val="F99D1C"/>
                    </a:solidFill>
                    <a:latin typeface="Arial"/>
                    <a:cs typeface="Arial"/>
                  </a:rPr>
                  <a:t>IMATGE </a:t>
                </a:r>
                <a:r>
                  <a:rPr sz="650" dirty="0">
                    <a:solidFill>
                      <a:srgbClr val="F99D1C"/>
                    </a:solidFill>
                    <a:latin typeface="Arial"/>
                    <a:cs typeface="Arial"/>
                  </a:rPr>
                  <a:t>I COMUNI-  </a:t>
                </a:r>
                <a:r>
                  <a:rPr sz="650" spc="5" dirty="0">
                    <a:solidFill>
                      <a:srgbClr val="F99D1C"/>
                    </a:solidFill>
                    <a:latin typeface="Arial"/>
                    <a:cs typeface="Arial"/>
                  </a:rPr>
                  <a:t>QUEM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13335" indent="-34925">
                  <a:lnSpc>
                    <a:spcPts val="750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Explorem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què és la imatge de la coo- 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perativa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15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Creem un lema i un</a:t>
                </a:r>
                <a:r>
                  <a:rPr sz="650" spc="-10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logo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65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Creem els elements de</a:t>
                </a:r>
                <a:r>
                  <a:rPr sz="650" spc="-4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comunicació</a:t>
                </a:r>
                <a:endParaRPr sz="65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30"/>
                  </a:spcBef>
                  <a:buChar char="•"/>
                </a:pPr>
                <a:endParaRPr sz="600" dirty="0">
                  <a:latin typeface="Arial"/>
                  <a:cs typeface="Arial"/>
                </a:endParaRPr>
              </a:p>
              <a:p>
                <a:pPr marL="12700">
                  <a:lnSpc>
                    <a:spcPts val="765"/>
                  </a:lnSpc>
                </a:pPr>
                <a:r>
                  <a:rPr sz="650" spc="5" dirty="0">
                    <a:solidFill>
                      <a:srgbClr val="F99D1C"/>
                    </a:solidFill>
                    <a:latin typeface="Arial"/>
                    <a:cs typeface="Arial"/>
                  </a:rPr>
                  <a:t>GENEREM IDEES </a:t>
                </a:r>
                <a:r>
                  <a:rPr sz="650" dirty="0">
                    <a:solidFill>
                      <a:srgbClr val="F99D1C"/>
                    </a:solidFill>
                    <a:latin typeface="Arial"/>
                    <a:cs typeface="Arial"/>
                  </a:rPr>
                  <a:t>DE</a:t>
                </a:r>
                <a:r>
                  <a:rPr sz="650" spc="-40" dirty="0">
                    <a:solidFill>
                      <a:srgbClr val="F99D1C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F99D1C"/>
                    </a:solidFill>
                    <a:latin typeface="Arial"/>
                    <a:cs typeface="Arial"/>
                  </a:rPr>
                  <a:t>PRODUCTES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36830" indent="-34925">
                  <a:lnSpc>
                    <a:spcPts val="750"/>
                  </a:lnSpc>
                  <a:spcBef>
                    <a:spcPts val="35"/>
                  </a:spcBef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Explorem com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generar idees de pro- 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ducte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23495" indent="-34925">
                  <a:lnSpc>
                    <a:spcPts val="750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Coneixem el nostre entorn: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patrimoni 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local i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barri,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poble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o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ciutat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30"/>
                  </a:lnSpc>
                  <a:buClr>
                    <a:srgbClr val="F99D1C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Generem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idees de</a:t>
                </a:r>
                <a:r>
                  <a:rPr sz="650" spc="-1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producte</a:t>
                </a:r>
                <a:endParaRPr sz="650" dirty="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30"/>
                  </a:spcBef>
                  <a:buChar char="•"/>
                </a:pPr>
                <a:endParaRPr sz="600" dirty="0">
                  <a:latin typeface="Arial"/>
                  <a:cs typeface="Arial"/>
                </a:endParaRPr>
              </a:p>
              <a:p>
                <a:pPr marL="12700">
                  <a:lnSpc>
                    <a:spcPts val="765"/>
                  </a:lnSpc>
                </a:pPr>
                <a:r>
                  <a:rPr sz="650" spc="5" dirty="0">
                    <a:solidFill>
                      <a:srgbClr val="1FA4B8"/>
                    </a:solidFill>
                    <a:latin typeface="Arial"/>
                    <a:cs typeface="Arial"/>
                  </a:rPr>
                  <a:t>ESCOLLIM ELS</a:t>
                </a:r>
                <a:r>
                  <a:rPr sz="650" spc="-15" dirty="0">
                    <a:solidFill>
                      <a:srgbClr val="1FA4B8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1FA4B8"/>
                    </a:solidFill>
                    <a:latin typeface="Arial"/>
                    <a:cs typeface="Arial"/>
                  </a:rPr>
                  <a:t>PRODUCTES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88265" indent="-34925">
                  <a:lnSpc>
                    <a:spcPts val="750"/>
                  </a:lnSpc>
                  <a:spcBef>
                    <a:spcPts val="35"/>
                  </a:spcBef>
                  <a:buClr>
                    <a:srgbClr val="1FA4B8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Explorem com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poder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escollir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el que 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vendrem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15"/>
                  </a:lnSpc>
                  <a:buClr>
                    <a:srgbClr val="1FA4B8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Dissenyem els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 prototips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50"/>
                  </a:lnSpc>
                  <a:buClr>
                    <a:srgbClr val="1FA4B8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Posem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un preu als</a:t>
                </a:r>
                <a:r>
                  <a:rPr sz="650" spc="-1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productes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50"/>
                  </a:lnSpc>
                  <a:buClr>
                    <a:srgbClr val="1FA4B8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Fem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estudi de</a:t>
                </a:r>
                <a:r>
                  <a:rPr sz="650" spc="-9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mercat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65"/>
                  </a:lnSpc>
                  <a:buClr>
                    <a:srgbClr val="1FA4B8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Escollim els</a:t>
                </a:r>
                <a:r>
                  <a:rPr sz="650" spc="-20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productes</a:t>
                </a:r>
                <a:endParaRPr sz="650" dirty="0">
                  <a:latin typeface="Arial"/>
                  <a:cs typeface="Arial"/>
                </a:endParaRPr>
              </a:p>
            </p:txBody>
          </p:sp>
          <p:sp>
            <p:nvSpPr>
              <p:cNvPr id="8" name="object 16"/>
              <p:cNvSpPr txBox="1"/>
              <p:nvPr/>
            </p:nvSpPr>
            <p:spPr>
              <a:xfrm>
                <a:off x="8924302" y="4074998"/>
                <a:ext cx="1499235" cy="793115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ts val="765"/>
                  </a:lnSpc>
                  <a:spcBef>
                    <a:spcPts val="110"/>
                  </a:spcBef>
                </a:pPr>
                <a:r>
                  <a:rPr sz="650" dirty="0">
                    <a:solidFill>
                      <a:srgbClr val="1FA4B8"/>
                    </a:solidFill>
                    <a:latin typeface="Arial"/>
                    <a:cs typeface="Arial"/>
                  </a:rPr>
                  <a:t>CERQUEM</a:t>
                </a:r>
                <a:r>
                  <a:rPr sz="650" spc="-5" dirty="0">
                    <a:solidFill>
                      <a:srgbClr val="1FA4B8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1FA4B8"/>
                    </a:solidFill>
                    <a:latin typeface="Arial"/>
                    <a:cs typeface="Arial"/>
                  </a:rPr>
                  <a:t>FINANÇAMENT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5080" indent="-34925">
                  <a:lnSpc>
                    <a:spcPts val="750"/>
                  </a:lnSpc>
                  <a:spcBef>
                    <a:spcPts val="35"/>
                  </a:spcBef>
                  <a:buClr>
                    <a:srgbClr val="1FA4B8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Explorem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què és el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finançament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i</a:t>
                </a:r>
                <a:r>
                  <a:rPr sz="650" spc="-85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com 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obtenir-ne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15"/>
                  </a:lnSpc>
                  <a:buClr>
                    <a:srgbClr val="1FA4B8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Calculem si necessitem</a:t>
                </a:r>
                <a:r>
                  <a:rPr sz="650" spc="-40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finançament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50"/>
                  </a:lnSpc>
                  <a:buClr>
                    <a:srgbClr val="1FA4B8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Decidim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com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ens</a:t>
                </a:r>
                <a:r>
                  <a:rPr sz="650" spc="-20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financem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186690" indent="-34925">
                  <a:lnSpc>
                    <a:spcPts val="750"/>
                  </a:lnSpc>
                  <a:spcBef>
                    <a:spcPts val="35"/>
                  </a:spcBef>
                  <a:buClr>
                    <a:srgbClr val="1FA4B8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Presentem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el projecte per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obtenir 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finançament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30"/>
                  </a:lnSpc>
                  <a:buClr>
                    <a:srgbClr val="1FA4B8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Sol·licitem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el</a:t>
                </a:r>
                <a:r>
                  <a:rPr sz="650" spc="-10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préstec</a:t>
                </a:r>
                <a:endParaRPr sz="650" dirty="0">
                  <a:latin typeface="Arial"/>
                  <a:cs typeface="Arial"/>
                </a:endParaRPr>
              </a:p>
            </p:txBody>
          </p:sp>
          <p:sp>
            <p:nvSpPr>
              <p:cNvPr id="10" name="object 18"/>
              <p:cNvSpPr txBox="1"/>
              <p:nvPr/>
            </p:nvSpPr>
            <p:spPr>
              <a:xfrm>
                <a:off x="8924302" y="5379002"/>
                <a:ext cx="1550670" cy="793115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ts val="765"/>
                  </a:lnSpc>
                  <a:spcBef>
                    <a:spcPts val="110"/>
                  </a:spcBef>
                </a:pPr>
                <a:r>
                  <a:rPr sz="650" spc="5" dirty="0">
                    <a:solidFill>
                      <a:srgbClr val="9AA41F"/>
                    </a:solidFill>
                    <a:latin typeface="Arial"/>
                    <a:cs typeface="Arial"/>
                  </a:rPr>
                  <a:t>FEM </a:t>
                </a:r>
                <a:r>
                  <a:rPr sz="650" dirty="0">
                    <a:solidFill>
                      <a:srgbClr val="9AA41F"/>
                    </a:solidFill>
                    <a:latin typeface="Arial"/>
                    <a:cs typeface="Arial"/>
                  </a:rPr>
                  <a:t>LA</a:t>
                </a:r>
                <a:r>
                  <a:rPr sz="650" spc="-45" dirty="0">
                    <a:solidFill>
                      <a:srgbClr val="9AA41F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9AA41F"/>
                    </a:solidFill>
                    <a:latin typeface="Arial"/>
                    <a:cs typeface="Arial"/>
                  </a:rPr>
                  <a:t>VENDA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5080" indent="-34925">
                  <a:lnSpc>
                    <a:spcPts val="750"/>
                  </a:lnSpc>
                  <a:spcBef>
                    <a:spcPts val="35"/>
                  </a:spcBef>
                  <a:buClr>
                    <a:srgbClr val="9AA41F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Explorem com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fer la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venda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dels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nostres  productes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228600" indent="-34925">
                  <a:lnSpc>
                    <a:spcPts val="750"/>
                  </a:lnSpc>
                  <a:buClr>
                    <a:srgbClr val="9AA41F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Sol·licitem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el permís municipal de 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venda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247015" indent="-34925">
                  <a:lnSpc>
                    <a:spcPts val="750"/>
                  </a:lnSpc>
                  <a:buClr>
                    <a:srgbClr val="9AA41F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Organitzem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l’espai,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la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venda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i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les  activitats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30"/>
                  </a:lnSpc>
                  <a:buClr>
                    <a:srgbClr val="9AA41F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Participem en els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mercats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 locals</a:t>
                </a:r>
                <a:endParaRPr sz="650" dirty="0">
                  <a:latin typeface="Arial"/>
                  <a:cs typeface="Arial"/>
                </a:endParaRPr>
              </a:p>
            </p:txBody>
          </p:sp>
          <p:sp>
            <p:nvSpPr>
              <p:cNvPr id="11" name="object 19"/>
              <p:cNvSpPr txBox="1"/>
              <p:nvPr/>
            </p:nvSpPr>
            <p:spPr>
              <a:xfrm>
                <a:off x="8924302" y="6236253"/>
                <a:ext cx="1531620" cy="1078865"/>
              </a:xfrm>
              <a:prstGeom prst="rect">
                <a:avLst/>
              </a:prstGeom>
            </p:spPr>
            <p:txBody>
              <a:bodyPr vert="horz" wrap="square" lIns="0" tIns="20320" rIns="0" bIns="0" rtlCol="0">
                <a:spAutoFit/>
              </a:bodyPr>
              <a:lstStyle/>
              <a:p>
                <a:pPr marL="46990" marR="71120" indent="-34925">
                  <a:lnSpc>
                    <a:spcPts val="750"/>
                  </a:lnSpc>
                  <a:spcBef>
                    <a:spcPts val="160"/>
                  </a:spcBef>
                </a:pPr>
                <a:r>
                  <a:rPr sz="650" dirty="0">
                    <a:solidFill>
                      <a:srgbClr val="9AA41F"/>
                    </a:solidFill>
                    <a:latin typeface="Arial"/>
                    <a:cs typeface="Arial"/>
                  </a:rPr>
                  <a:t>RECOLLIM </a:t>
                </a:r>
                <a:r>
                  <a:rPr sz="650" spc="5" dirty="0">
                    <a:solidFill>
                      <a:srgbClr val="9AA41F"/>
                    </a:solidFill>
                    <a:latin typeface="Arial"/>
                    <a:cs typeface="Arial"/>
                  </a:rPr>
                  <a:t>ELS FRUITS </a:t>
                </a:r>
                <a:r>
                  <a:rPr sz="650" dirty="0">
                    <a:solidFill>
                      <a:srgbClr val="9AA41F"/>
                    </a:solidFill>
                    <a:latin typeface="Arial"/>
                    <a:cs typeface="Arial"/>
                  </a:rPr>
                  <a:t>DE LA</a:t>
                </a:r>
                <a:r>
                  <a:rPr sz="650" spc="-85" dirty="0">
                    <a:solidFill>
                      <a:srgbClr val="9AA41F"/>
                    </a:solidFill>
                    <a:latin typeface="Arial"/>
                    <a:cs typeface="Arial"/>
                  </a:rPr>
                  <a:t> </a:t>
                </a:r>
                <a:r>
                  <a:rPr sz="650" dirty="0">
                    <a:solidFill>
                      <a:srgbClr val="9AA41F"/>
                    </a:solidFill>
                    <a:latin typeface="Arial"/>
                    <a:cs typeface="Arial"/>
                  </a:rPr>
                  <a:t>COO-  </a:t>
                </a:r>
                <a:r>
                  <a:rPr sz="650" spc="-10" dirty="0">
                    <a:solidFill>
                      <a:srgbClr val="9AA41F"/>
                    </a:solidFill>
                    <a:latin typeface="Arial"/>
                    <a:cs typeface="Arial"/>
                  </a:rPr>
                  <a:t>PERATIVA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92710" indent="-34925">
                  <a:lnSpc>
                    <a:spcPts val="750"/>
                  </a:lnSpc>
                  <a:buClr>
                    <a:srgbClr val="9AA41F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Explorem com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fer el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tancament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de</a:t>
                </a:r>
                <a:r>
                  <a:rPr sz="650" spc="-80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la 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cooperativa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116205" indent="-34925">
                  <a:lnSpc>
                    <a:spcPts val="750"/>
                  </a:lnSpc>
                  <a:buClr>
                    <a:srgbClr val="9AA41F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Fem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els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comptes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de la cooperativa i 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saldem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els nostres</a:t>
                </a:r>
                <a:r>
                  <a:rPr sz="650" spc="-20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deutes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5080" indent="-34925">
                  <a:lnSpc>
                    <a:spcPts val="750"/>
                  </a:lnSpc>
                  <a:buClr>
                    <a:srgbClr val="9AA41F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Donem part dels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beneficis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a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una 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entitat 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social</a:t>
                </a:r>
                <a:endParaRPr sz="650" dirty="0">
                  <a:latin typeface="Arial"/>
                  <a:cs typeface="Arial"/>
                </a:endParaRPr>
              </a:p>
              <a:p>
                <a:pPr marL="46990" marR="92710" indent="-34925">
                  <a:lnSpc>
                    <a:spcPts val="750"/>
                  </a:lnSpc>
                  <a:buClr>
                    <a:srgbClr val="9AA41F"/>
                  </a:buClr>
                  <a:buChar char="•"/>
                  <a:tabLst>
                    <a:tab pos="65405" algn="l"/>
                  </a:tabLst>
                </a:pP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Celebrem els resultats amb una acti-  vitat</a:t>
                </a:r>
                <a:r>
                  <a:rPr sz="650" spc="-5" dirty="0">
                    <a:solidFill>
                      <a:srgbClr val="231F20"/>
                    </a:solidFill>
                    <a:latin typeface="Arial"/>
                    <a:cs typeface="Arial"/>
                  </a:rPr>
                  <a:t> lúdica</a:t>
                </a:r>
                <a:endParaRPr sz="650" dirty="0">
                  <a:latin typeface="Arial"/>
                  <a:cs typeface="Arial"/>
                </a:endParaRPr>
              </a:p>
              <a:p>
                <a:pPr marL="64769" indent="-52705">
                  <a:lnSpc>
                    <a:spcPts val="730"/>
                  </a:lnSpc>
                  <a:buClr>
                    <a:srgbClr val="9AA41F"/>
                  </a:buClr>
                  <a:buChar char="•"/>
                  <a:tabLst>
                    <a:tab pos="65405" algn="l"/>
                  </a:tabLst>
                </a:pP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Fem </a:t>
                </a:r>
                <a:r>
                  <a:rPr sz="650" dirty="0">
                    <a:solidFill>
                      <a:srgbClr val="231F20"/>
                    </a:solidFill>
                    <a:latin typeface="Arial"/>
                    <a:cs typeface="Arial"/>
                  </a:rPr>
                  <a:t>la</a:t>
                </a:r>
                <a:r>
                  <a:rPr sz="650" spc="-10" dirty="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650" spc="5" dirty="0">
                    <a:solidFill>
                      <a:srgbClr val="231F20"/>
                    </a:solidFill>
                    <a:latin typeface="Arial"/>
                    <a:cs typeface="Arial"/>
                  </a:rPr>
                  <a:t>memòria</a:t>
                </a:r>
                <a:endParaRPr sz="650" dirty="0">
                  <a:latin typeface="Arial"/>
                  <a:cs typeface="Arial"/>
                </a:endParaRPr>
              </a:p>
            </p:txBody>
          </p:sp>
          <p:grpSp>
            <p:nvGrpSpPr>
              <p:cNvPr id="4" name="Grupo 3"/>
              <p:cNvGrpSpPr/>
              <p:nvPr/>
            </p:nvGrpSpPr>
            <p:grpSpPr>
              <a:xfrm>
                <a:off x="8565286" y="432015"/>
                <a:ext cx="237718" cy="6047729"/>
                <a:chOff x="8565286" y="432015"/>
                <a:chExt cx="237718" cy="6047729"/>
              </a:xfrm>
            </p:grpSpPr>
            <p:sp>
              <p:nvSpPr>
                <p:cNvPr id="12" name="object 20"/>
                <p:cNvSpPr/>
                <p:nvPr/>
              </p:nvSpPr>
              <p:spPr>
                <a:xfrm>
                  <a:off x="8566480" y="3289503"/>
                  <a:ext cx="236524" cy="137058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13" name="object 21"/>
                <p:cNvGrpSpPr/>
                <p:nvPr/>
              </p:nvGrpSpPr>
              <p:grpSpPr>
                <a:xfrm>
                  <a:off x="8565286" y="1188008"/>
                  <a:ext cx="196215" cy="227329"/>
                  <a:chOff x="8565286" y="1188008"/>
                  <a:chExt cx="196215" cy="227329"/>
                </a:xfrm>
              </p:grpSpPr>
              <p:sp>
                <p:nvSpPr>
                  <p:cNvPr id="14" name="object 22"/>
                  <p:cNvSpPr/>
                  <p:nvPr/>
                </p:nvSpPr>
                <p:spPr>
                  <a:xfrm>
                    <a:off x="8566480" y="1188008"/>
                    <a:ext cx="194424" cy="137058"/>
                  </a:xfrm>
                  <a:prstGeom prst="rect">
                    <a:avLst/>
                  </a:prstGeom>
                  <a:blipFill>
                    <a:blip r:embed="rId3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5" name="object 23"/>
                  <p:cNvSpPr/>
                  <p:nvPr/>
                </p:nvSpPr>
                <p:spPr>
                  <a:xfrm>
                    <a:off x="8565286" y="1366812"/>
                    <a:ext cx="190500" cy="4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00" h="48259">
                        <a:moveTo>
                          <a:pt x="27787" y="660"/>
                        </a:moveTo>
                        <a:lnTo>
                          <a:pt x="1028" y="660"/>
                        </a:lnTo>
                        <a:lnTo>
                          <a:pt x="673" y="812"/>
                        </a:lnTo>
                        <a:lnTo>
                          <a:pt x="139" y="1384"/>
                        </a:lnTo>
                        <a:lnTo>
                          <a:pt x="14" y="1714"/>
                        </a:lnTo>
                        <a:lnTo>
                          <a:pt x="0" y="46456"/>
                        </a:lnTo>
                        <a:lnTo>
                          <a:pt x="139" y="46812"/>
                        </a:lnTo>
                        <a:lnTo>
                          <a:pt x="673" y="47345"/>
                        </a:lnTo>
                        <a:lnTo>
                          <a:pt x="1028" y="47485"/>
                        </a:lnTo>
                        <a:lnTo>
                          <a:pt x="3124" y="47485"/>
                        </a:lnTo>
                        <a:lnTo>
                          <a:pt x="3492" y="47345"/>
                        </a:lnTo>
                        <a:lnTo>
                          <a:pt x="4063" y="46812"/>
                        </a:lnTo>
                        <a:lnTo>
                          <a:pt x="4216" y="46456"/>
                        </a:lnTo>
                        <a:lnTo>
                          <a:pt x="4216" y="26682"/>
                        </a:lnTo>
                        <a:lnTo>
                          <a:pt x="26403" y="26682"/>
                        </a:lnTo>
                        <a:lnTo>
                          <a:pt x="26771" y="26555"/>
                        </a:lnTo>
                        <a:lnTo>
                          <a:pt x="27343" y="26009"/>
                        </a:lnTo>
                        <a:lnTo>
                          <a:pt x="27495" y="25653"/>
                        </a:lnTo>
                        <a:lnTo>
                          <a:pt x="27495" y="23723"/>
                        </a:lnTo>
                        <a:lnTo>
                          <a:pt x="27355" y="23342"/>
                        </a:lnTo>
                        <a:lnTo>
                          <a:pt x="26822" y="22809"/>
                        </a:lnTo>
                        <a:lnTo>
                          <a:pt x="26441" y="22669"/>
                        </a:lnTo>
                        <a:lnTo>
                          <a:pt x="4216" y="22669"/>
                        </a:lnTo>
                        <a:lnTo>
                          <a:pt x="4216" y="4673"/>
                        </a:lnTo>
                        <a:lnTo>
                          <a:pt x="27736" y="4673"/>
                        </a:lnTo>
                        <a:lnTo>
                          <a:pt x="28105" y="4546"/>
                        </a:lnTo>
                        <a:lnTo>
                          <a:pt x="28689" y="4013"/>
                        </a:lnTo>
                        <a:lnTo>
                          <a:pt x="28828" y="3657"/>
                        </a:lnTo>
                        <a:lnTo>
                          <a:pt x="28701" y="1333"/>
                        </a:lnTo>
                        <a:lnTo>
                          <a:pt x="28155" y="800"/>
                        </a:lnTo>
                        <a:lnTo>
                          <a:pt x="27787" y="660"/>
                        </a:lnTo>
                        <a:close/>
                      </a:path>
                      <a:path w="190500" h="48259">
                        <a:moveTo>
                          <a:pt x="52641" y="660"/>
                        </a:moveTo>
                        <a:lnTo>
                          <a:pt x="48501" y="660"/>
                        </a:lnTo>
                        <a:lnTo>
                          <a:pt x="47853" y="1104"/>
                        </a:lnTo>
                        <a:lnTo>
                          <a:pt x="30568" y="45415"/>
                        </a:lnTo>
                        <a:lnTo>
                          <a:pt x="30522" y="46710"/>
                        </a:lnTo>
                        <a:lnTo>
                          <a:pt x="31102" y="47345"/>
                        </a:lnTo>
                        <a:lnTo>
                          <a:pt x="31419" y="47485"/>
                        </a:lnTo>
                        <a:lnTo>
                          <a:pt x="33515" y="47485"/>
                        </a:lnTo>
                        <a:lnTo>
                          <a:pt x="33832" y="47370"/>
                        </a:lnTo>
                        <a:lnTo>
                          <a:pt x="34328" y="46926"/>
                        </a:lnTo>
                        <a:lnTo>
                          <a:pt x="34493" y="46710"/>
                        </a:lnTo>
                        <a:lnTo>
                          <a:pt x="38734" y="35775"/>
                        </a:lnTo>
                        <a:lnTo>
                          <a:pt x="66813" y="35775"/>
                        </a:lnTo>
                        <a:lnTo>
                          <a:pt x="65248" y="31762"/>
                        </a:lnTo>
                        <a:lnTo>
                          <a:pt x="40335" y="31762"/>
                        </a:lnTo>
                        <a:lnTo>
                          <a:pt x="50571" y="5410"/>
                        </a:lnTo>
                        <a:lnTo>
                          <a:pt x="54968" y="5410"/>
                        </a:lnTo>
                        <a:lnTo>
                          <a:pt x="53289" y="1104"/>
                        </a:lnTo>
                        <a:lnTo>
                          <a:pt x="52641" y="660"/>
                        </a:lnTo>
                        <a:close/>
                      </a:path>
                      <a:path w="190500" h="48259">
                        <a:moveTo>
                          <a:pt x="66813" y="35775"/>
                        </a:moveTo>
                        <a:lnTo>
                          <a:pt x="62407" y="35775"/>
                        </a:lnTo>
                        <a:lnTo>
                          <a:pt x="66649" y="46710"/>
                        </a:lnTo>
                        <a:lnTo>
                          <a:pt x="66814" y="46926"/>
                        </a:lnTo>
                        <a:lnTo>
                          <a:pt x="67297" y="47370"/>
                        </a:lnTo>
                        <a:lnTo>
                          <a:pt x="67627" y="47485"/>
                        </a:lnTo>
                        <a:lnTo>
                          <a:pt x="69722" y="47485"/>
                        </a:lnTo>
                        <a:lnTo>
                          <a:pt x="70027" y="47345"/>
                        </a:lnTo>
                        <a:lnTo>
                          <a:pt x="70573" y="46812"/>
                        </a:lnTo>
                        <a:lnTo>
                          <a:pt x="70573" y="45415"/>
                        </a:lnTo>
                        <a:lnTo>
                          <a:pt x="66813" y="35775"/>
                        </a:lnTo>
                        <a:close/>
                      </a:path>
                      <a:path w="190500" h="48259">
                        <a:moveTo>
                          <a:pt x="54968" y="5410"/>
                        </a:moveTo>
                        <a:lnTo>
                          <a:pt x="50571" y="5410"/>
                        </a:lnTo>
                        <a:lnTo>
                          <a:pt x="60807" y="31762"/>
                        </a:lnTo>
                        <a:lnTo>
                          <a:pt x="65248" y="31762"/>
                        </a:lnTo>
                        <a:lnTo>
                          <a:pt x="54968" y="5410"/>
                        </a:lnTo>
                        <a:close/>
                      </a:path>
                      <a:path w="190500" h="48259">
                        <a:moveTo>
                          <a:pt x="78397" y="34772"/>
                        </a:moveTo>
                        <a:lnTo>
                          <a:pt x="75857" y="34772"/>
                        </a:lnTo>
                        <a:lnTo>
                          <a:pt x="75514" y="34912"/>
                        </a:lnTo>
                        <a:lnTo>
                          <a:pt x="74980" y="35445"/>
                        </a:lnTo>
                        <a:lnTo>
                          <a:pt x="74956" y="38252"/>
                        </a:lnTo>
                        <a:lnTo>
                          <a:pt x="75652" y="40131"/>
                        </a:lnTo>
                        <a:lnTo>
                          <a:pt x="78384" y="43827"/>
                        </a:lnTo>
                        <a:lnTo>
                          <a:pt x="80340" y="45313"/>
                        </a:lnTo>
                        <a:lnTo>
                          <a:pt x="85470" y="47586"/>
                        </a:lnTo>
                        <a:lnTo>
                          <a:pt x="88493" y="48158"/>
                        </a:lnTo>
                        <a:lnTo>
                          <a:pt x="97193" y="48158"/>
                        </a:lnTo>
                        <a:lnTo>
                          <a:pt x="101295" y="47028"/>
                        </a:lnTo>
                        <a:lnTo>
                          <a:pt x="105111" y="44145"/>
                        </a:lnTo>
                        <a:lnTo>
                          <a:pt x="87960" y="44145"/>
                        </a:lnTo>
                        <a:lnTo>
                          <a:pt x="84886" y="43332"/>
                        </a:lnTo>
                        <a:lnTo>
                          <a:pt x="80606" y="40131"/>
                        </a:lnTo>
                        <a:lnTo>
                          <a:pt x="79374" y="38252"/>
                        </a:lnTo>
                        <a:lnTo>
                          <a:pt x="79057" y="36118"/>
                        </a:lnTo>
                        <a:lnTo>
                          <a:pt x="78879" y="35217"/>
                        </a:lnTo>
                        <a:lnTo>
                          <a:pt x="78397" y="34772"/>
                        </a:lnTo>
                        <a:close/>
                      </a:path>
                      <a:path w="190500" h="48259">
                        <a:moveTo>
                          <a:pt x="94932" y="0"/>
                        </a:moveTo>
                        <a:lnTo>
                          <a:pt x="88430" y="0"/>
                        </a:lnTo>
                        <a:lnTo>
                          <a:pt x="85661" y="520"/>
                        </a:lnTo>
                        <a:lnTo>
                          <a:pt x="76187" y="14439"/>
                        </a:lnTo>
                        <a:lnTo>
                          <a:pt x="76657" y="16421"/>
                        </a:lnTo>
                        <a:lnTo>
                          <a:pt x="93840" y="26466"/>
                        </a:lnTo>
                        <a:lnTo>
                          <a:pt x="96748" y="27495"/>
                        </a:lnTo>
                        <a:lnTo>
                          <a:pt x="100583" y="29146"/>
                        </a:lnTo>
                        <a:lnTo>
                          <a:pt x="102044" y="30111"/>
                        </a:lnTo>
                        <a:lnTo>
                          <a:pt x="104051" y="32296"/>
                        </a:lnTo>
                        <a:lnTo>
                          <a:pt x="104546" y="33680"/>
                        </a:lnTo>
                        <a:lnTo>
                          <a:pt x="104491" y="38252"/>
                        </a:lnTo>
                        <a:lnTo>
                          <a:pt x="103504" y="40297"/>
                        </a:lnTo>
                        <a:lnTo>
                          <a:pt x="99364" y="43370"/>
                        </a:lnTo>
                        <a:lnTo>
                          <a:pt x="96202" y="44145"/>
                        </a:lnTo>
                        <a:lnTo>
                          <a:pt x="105111" y="44145"/>
                        </a:lnTo>
                        <a:lnTo>
                          <a:pt x="107264" y="42519"/>
                        </a:lnTo>
                        <a:lnTo>
                          <a:pt x="108762" y="39395"/>
                        </a:lnTo>
                        <a:lnTo>
                          <a:pt x="108762" y="32969"/>
                        </a:lnTo>
                        <a:lnTo>
                          <a:pt x="90411" y="21107"/>
                        </a:lnTo>
                        <a:lnTo>
                          <a:pt x="87718" y="20116"/>
                        </a:lnTo>
                        <a:lnTo>
                          <a:pt x="84061" y="18465"/>
                        </a:lnTo>
                        <a:lnTo>
                          <a:pt x="82689" y="17487"/>
                        </a:lnTo>
                        <a:lnTo>
                          <a:pt x="80860" y="15214"/>
                        </a:lnTo>
                        <a:lnTo>
                          <a:pt x="80403" y="13779"/>
                        </a:lnTo>
                        <a:lnTo>
                          <a:pt x="80403" y="9359"/>
                        </a:lnTo>
                        <a:lnTo>
                          <a:pt x="81419" y="7353"/>
                        </a:lnTo>
                        <a:lnTo>
                          <a:pt x="85470" y="4673"/>
                        </a:lnTo>
                        <a:lnTo>
                          <a:pt x="88201" y="4013"/>
                        </a:lnTo>
                        <a:lnTo>
                          <a:pt x="103767" y="4013"/>
                        </a:lnTo>
                        <a:lnTo>
                          <a:pt x="102501" y="2946"/>
                        </a:lnTo>
                        <a:lnTo>
                          <a:pt x="97764" y="584"/>
                        </a:lnTo>
                        <a:lnTo>
                          <a:pt x="94932" y="0"/>
                        </a:lnTo>
                        <a:close/>
                      </a:path>
                      <a:path w="190500" h="48259">
                        <a:moveTo>
                          <a:pt x="103767" y="4013"/>
                        </a:moveTo>
                        <a:lnTo>
                          <a:pt x="94843" y="4013"/>
                        </a:lnTo>
                        <a:lnTo>
                          <a:pt x="97510" y="4737"/>
                        </a:lnTo>
                        <a:lnTo>
                          <a:pt x="101752" y="7632"/>
                        </a:lnTo>
                        <a:lnTo>
                          <a:pt x="102872" y="9359"/>
                        </a:lnTo>
                        <a:lnTo>
                          <a:pt x="102993" y="9867"/>
                        </a:lnTo>
                        <a:lnTo>
                          <a:pt x="103212" y="11696"/>
                        </a:lnTo>
                        <a:lnTo>
                          <a:pt x="103240" y="12052"/>
                        </a:lnTo>
                        <a:lnTo>
                          <a:pt x="103343" y="12369"/>
                        </a:lnTo>
                        <a:lnTo>
                          <a:pt x="103428" y="12534"/>
                        </a:lnTo>
                        <a:lnTo>
                          <a:pt x="104051" y="12941"/>
                        </a:lnTo>
                        <a:lnTo>
                          <a:pt x="104368" y="13042"/>
                        </a:lnTo>
                        <a:lnTo>
                          <a:pt x="106464" y="13042"/>
                        </a:lnTo>
                        <a:lnTo>
                          <a:pt x="106806" y="12903"/>
                        </a:lnTo>
                        <a:lnTo>
                          <a:pt x="107302" y="12369"/>
                        </a:lnTo>
                        <a:lnTo>
                          <a:pt x="107199" y="9474"/>
                        </a:lnTo>
                        <a:lnTo>
                          <a:pt x="106692" y="8051"/>
                        </a:lnTo>
                        <a:lnTo>
                          <a:pt x="104279" y="4444"/>
                        </a:lnTo>
                        <a:lnTo>
                          <a:pt x="103767" y="4013"/>
                        </a:lnTo>
                        <a:close/>
                      </a:path>
                      <a:path w="190500" h="48259">
                        <a:moveTo>
                          <a:pt x="146443" y="660"/>
                        </a:moveTo>
                        <a:lnTo>
                          <a:pt x="119418" y="660"/>
                        </a:lnTo>
                        <a:lnTo>
                          <a:pt x="119062" y="812"/>
                        </a:lnTo>
                        <a:lnTo>
                          <a:pt x="118529" y="1384"/>
                        </a:lnTo>
                        <a:lnTo>
                          <a:pt x="118403" y="1714"/>
                        </a:lnTo>
                        <a:lnTo>
                          <a:pt x="118389" y="46456"/>
                        </a:lnTo>
                        <a:lnTo>
                          <a:pt x="118529" y="46812"/>
                        </a:lnTo>
                        <a:lnTo>
                          <a:pt x="119062" y="47345"/>
                        </a:lnTo>
                        <a:lnTo>
                          <a:pt x="119418" y="47485"/>
                        </a:lnTo>
                        <a:lnTo>
                          <a:pt x="146926" y="47485"/>
                        </a:lnTo>
                        <a:lnTo>
                          <a:pt x="147294" y="47345"/>
                        </a:lnTo>
                        <a:lnTo>
                          <a:pt x="147878" y="46812"/>
                        </a:lnTo>
                        <a:lnTo>
                          <a:pt x="148018" y="46456"/>
                        </a:lnTo>
                        <a:lnTo>
                          <a:pt x="147891" y="44145"/>
                        </a:lnTo>
                        <a:lnTo>
                          <a:pt x="147358" y="43611"/>
                        </a:lnTo>
                        <a:lnTo>
                          <a:pt x="146977" y="43472"/>
                        </a:lnTo>
                        <a:lnTo>
                          <a:pt x="122605" y="43472"/>
                        </a:lnTo>
                        <a:lnTo>
                          <a:pt x="122605" y="25742"/>
                        </a:lnTo>
                        <a:lnTo>
                          <a:pt x="144919" y="25742"/>
                        </a:lnTo>
                        <a:lnTo>
                          <a:pt x="145287" y="25615"/>
                        </a:lnTo>
                        <a:lnTo>
                          <a:pt x="145872" y="25082"/>
                        </a:lnTo>
                        <a:lnTo>
                          <a:pt x="146011" y="24726"/>
                        </a:lnTo>
                        <a:lnTo>
                          <a:pt x="145884" y="22402"/>
                        </a:lnTo>
                        <a:lnTo>
                          <a:pt x="145351" y="21869"/>
                        </a:lnTo>
                        <a:lnTo>
                          <a:pt x="144970" y="21729"/>
                        </a:lnTo>
                        <a:lnTo>
                          <a:pt x="122605" y="21729"/>
                        </a:lnTo>
                        <a:lnTo>
                          <a:pt x="122605" y="4673"/>
                        </a:lnTo>
                        <a:lnTo>
                          <a:pt x="146392" y="4673"/>
                        </a:lnTo>
                        <a:lnTo>
                          <a:pt x="146761" y="4546"/>
                        </a:lnTo>
                        <a:lnTo>
                          <a:pt x="147345" y="4013"/>
                        </a:lnTo>
                        <a:lnTo>
                          <a:pt x="147485" y="3657"/>
                        </a:lnTo>
                        <a:lnTo>
                          <a:pt x="147358" y="1333"/>
                        </a:lnTo>
                        <a:lnTo>
                          <a:pt x="146824" y="800"/>
                        </a:lnTo>
                        <a:lnTo>
                          <a:pt x="146443" y="660"/>
                        </a:lnTo>
                        <a:close/>
                      </a:path>
                      <a:path w="190500" h="48259">
                        <a:moveTo>
                          <a:pt x="190169" y="6146"/>
                        </a:moveTo>
                        <a:lnTo>
                          <a:pt x="185953" y="6146"/>
                        </a:lnTo>
                        <a:lnTo>
                          <a:pt x="186080" y="46812"/>
                        </a:lnTo>
                        <a:lnTo>
                          <a:pt x="186613" y="47345"/>
                        </a:lnTo>
                        <a:lnTo>
                          <a:pt x="186969" y="47485"/>
                        </a:lnTo>
                        <a:lnTo>
                          <a:pt x="189141" y="47485"/>
                        </a:lnTo>
                        <a:lnTo>
                          <a:pt x="189496" y="47345"/>
                        </a:lnTo>
                        <a:lnTo>
                          <a:pt x="190030" y="46812"/>
                        </a:lnTo>
                        <a:lnTo>
                          <a:pt x="190169" y="46456"/>
                        </a:lnTo>
                        <a:lnTo>
                          <a:pt x="190169" y="6146"/>
                        </a:lnTo>
                        <a:close/>
                      </a:path>
                      <a:path w="190500" h="48259">
                        <a:moveTo>
                          <a:pt x="189141" y="660"/>
                        </a:moveTo>
                        <a:lnTo>
                          <a:pt x="186702" y="660"/>
                        </a:lnTo>
                        <a:lnTo>
                          <a:pt x="186131" y="825"/>
                        </a:lnTo>
                        <a:lnTo>
                          <a:pt x="185686" y="1130"/>
                        </a:lnTo>
                        <a:lnTo>
                          <a:pt x="171030" y="12407"/>
                        </a:lnTo>
                        <a:lnTo>
                          <a:pt x="170941" y="13868"/>
                        </a:lnTo>
                        <a:lnTo>
                          <a:pt x="172211" y="15506"/>
                        </a:lnTo>
                        <a:lnTo>
                          <a:pt x="172592" y="15709"/>
                        </a:lnTo>
                        <a:lnTo>
                          <a:pt x="173304" y="15709"/>
                        </a:lnTo>
                        <a:lnTo>
                          <a:pt x="173621" y="15608"/>
                        </a:lnTo>
                        <a:lnTo>
                          <a:pt x="173977" y="15379"/>
                        </a:lnTo>
                        <a:lnTo>
                          <a:pt x="185953" y="6146"/>
                        </a:lnTo>
                        <a:lnTo>
                          <a:pt x="190169" y="6146"/>
                        </a:lnTo>
                        <a:lnTo>
                          <a:pt x="190169" y="1689"/>
                        </a:lnTo>
                        <a:lnTo>
                          <a:pt x="190030" y="1333"/>
                        </a:lnTo>
                        <a:lnTo>
                          <a:pt x="189496" y="800"/>
                        </a:lnTo>
                        <a:lnTo>
                          <a:pt x="189141" y="660"/>
                        </a:lnTo>
                        <a:close/>
                      </a:path>
                    </a:pathLst>
                  </a:custGeom>
                  <a:solidFill>
                    <a:srgbClr val="F99D1C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6" name="object 24"/>
                <p:cNvGrpSpPr/>
                <p:nvPr/>
              </p:nvGrpSpPr>
              <p:grpSpPr>
                <a:xfrm>
                  <a:off x="8565286" y="1948497"/>
                  <a:ext cx="228600" cy="230504"/>
                  <a:chOff x="8565286" y="1948497"/>
                  <a:chExt cx="228600" cy="230504"/>
                </a:xfrm>
              </p:grpSpPr>
              <p:sp>
                <p:nvSpPr>
                  <p:cNvPr id="17" name="object 25"/>
                  <p:cNvSpPr/>
                  <p:nvPr/>
                </p:nvSpPr>
                <p:spPr>
                  <a:xfrm>
                    <a:off x="8566480" y="1948497"/>
                    <a:ext cx="227317" cy="139611"/>
                  </a:xfrm>
                  <a:prstGeom prst="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8" name="object 26"/>
                  <p:cNvSpPr/>
                  <p:nvPr/>
                </p:nvSpPr>
                <p:spPr>
                  <a:xfrm>
                    <a:off x="8565286" y="2130323"/>
                    <a:ext cx="203200" cy="4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200" h="48260">
                        <a:moveTo>
                          <a:pt x="27787" y="660"/>
                        </a:moveTo>
                        <a:lnTo>
                          <a:pt x="1028" y="660"/>
                        </a:lnTo>
                        <a:lnTo>
                          <a:pt x="673" y="812"/>
                        </a:lnTo>
                        <a:lnTo>
                          <a:pt x="139" y="1384"/>
                        </a:lnTo>
                        <a:lnTo>
                          <a:pt x="14" y="1714"/>
                        </a:lnTo>
                        <a:lnTo>
                          <a:pt x="0" y="46456"/>
                        </a:lnTo>
                        <a:lnTo>
                          <a:pt x="139" y="46812"/>
                        </a:lnTo>
                        <a:lnTo>
                          <a:pt x="673" y="47345"/>
                        </a:lnTo>
                        <a:lnTo>
                          <a:pt x="1028" y="47485"/>
                        </a:lnTo>
                        <a:lnTo>
                          <a:pt x="3124" y="47485"/>
                        </a:lnTo>
                        <a:lnTo>
                          <a:pt x="3492" y="47345"/>
                        </a:lnTo>
                        <a:lnTo>
                          <a:pt x="4063" y="46812"/>
                        </a:lnTo>
                        <a:lnTo>
                          <a:pt x="4216" y="46456"/>
                        </a:lnTo>
                        <a:lnTo>
                          <a:pt x="4216" y="26682"/>
                        </a:lnTo>
                        <a:lnTo>
                          <a:pt x="26403" y="26682"/>
                        </a:lnTo>
                        <a:lnTo>
                          <a:pt x="26771" y="26555"/>
                        </a:lnTo>
                        <a:lnTo>
                          <a:pt x="27343" y="26009"/>
                        </a:lnTo>
                        <a:lnTo>
                          <a:pt x="27495" y="25653"/>
                        </a:lnTo>
                        <a:lnTo>
                          <a:pt x="27495" y="23723"/>
                        </a:lnTo>
                        <a:lnTo>
                          <a:pt x="27355" y="23342"/>
                        </a:lnTo>
                        <a:lnTo>
                          <a:pt x="26822" y="22809"/>
                        </a:lnTo>
                        <a:lnTo>
                          <a:pt x="26441" y="22669"/>
                        </a:lnTo>
                        <a:lnTo>
                          <a:pt x="4216" y="22669"/>
                        </a:lnTo>
                        <a:lnTo>
                          <a:pt x="4216" y="4673"/>
                        </a:lnTo>
                        <a:lnTo>
                          <a:pt x="27736" y="4673"/>
                        </a:lnTo>
                        <a:lnTo>
                          <a:pt x="28105" y="4546"/>
                        </a:lnTo>
                        <a:lnTo>
                          <a:pt x="28689" y="4013"/>
                        </a:lnTo>
                        <a:lnTo>
                          <a:pt x="28828" y="3657"/>
                        </a:lnTo>
                        <a:lnTo>
                          <a:pt x="28701" y="1333"/>
                        </a:lnTo>
                        <a:lnTo>
                          <a:pt x="28155" y="800"/>
                        </a:lnTo>
                        <a:lnTo>
                          <a:pt x="27787" y="660"/>
                        </a:lnTo>
                        <a:close/>
                      </a:path>
                      <a:path w="203200" h="48260">
                        <a:moveTo>
                          <a:pt x="52641" y="660"/>
                        </a:moveTo>
                        <a:lnTo>
                          <a:pt x="48501" y="660"/>
                        </a:lnTo>
                        <a:lnTo>
                          <a:pt x="47853" y="1104"/>
                        </a:lnTo>
                        <a:lnTo>
                          <a:pt x="30568" y="45415"/>
                        </a:lnTo>
                        <a:lnTo>
                          <a:pt x="30522" y="46710"/>
                        </a:lnTo>
                        <a:lnTo>
                          <a:pt x="31102" y="47345"/>
                        </a:lnTo>
                        <a:lnTo>
                          <a:pt x="31419" y="47485"/>
                        </a:lnTo>
                        <a:lnTo>
                          <a:pt x="33515" y="47485"/>
                        </a:lnTo>
                        <a:lnTo>
                          <a:pt x="33832" y="47370"/>
                        </a:lnTo>
                        <a:lnTo>
                          <a:pt x="34328" y="46926"/>
                        </a:lnTo>
                        <a:lnTo>
                          <a:pt x="34493" y="46710"/>
                        </a:lnTo>
                        <a:lnTo>
                          <a:pt x="38734" y="35775"/>
                        </a:lnTo>
                        <a:lnTo>
                          <a:pt x="66813" y="35775"/>
                        </a:lnTo>
                        <a:lnTo>
                          <a:pt x="65248" y="31762"/>
                        </a:lnTo>
                        <a:lnTo>
                          <a:pt x="40335" y="31762"/>
                        </a:lnTo>
                        <a:lnTo>
                          <a:pt x="50571" y="5410"/>
                        </a:lnTo>
                        <a:lnTo>
                          <a:pt x="54968" y="5410"/>
                        </a:lnTo>
                        <a:lnTo>
                          <a:pt x="53289" y="1104"/>
                        </a:lnTo>
                        <a:lnTo>
                          <a:pt x="52641" y="660"/>
                        </a:lnTo>
                        <a:close/>
                      </a:path>
                      <a:path w="203200" h="48260">
                        <a:moveTo>
                          <a:pt x="66813" y="35775"/>
                        </a:moveTo>
                        <a:lnTo>
                          <a:pt x="62407" y="35775"/>
                        </a:lnTo>
                        <a:lnTo>
                          <a:pt x="66649" y="46710"/>
                        </a:lnTo>
                        <a:lnTo>
                          <a:pt x="66814" y="46926"/>
                        </a:lnTo>
                        <a:lnTo>
                          <a:pt x="67297" y="47370"/>
                        </a:lnTo>
                        <a:lnTo>
                          <a:pt x="67627" y="47485"/>
                        </a:lnTo>
                        <a:lnTo>
                          <a:pt x="69722" y="47485"/>
                        </a:lnTo>
                        <a:lnTo>
                          <a:pt x="70027" y="47345"/>
                        </a:lnTo>
                        <a:lnTo>
                          <a:pt x="70573" y="46812"/>
                        </a:lnTo>
                        <a:lnTo>
                          <a:pt x="70573" y="45415"/>
                        </a:lnTo>
                        <a:lnTo>
                          <a:pt x="66813" y="35775"/>
                        </a:lnTo>
                        <a:close/>
                      </a:path>
                      <a:path w="203200" h="48260">
                        <a:moveTo>
                          <a:pt x="54968" y="5410"/>
                        </a:moveTo>
                        <a:lnTo>
                          <a:pt x="50571" y="5410"/>
                        </a:lnTo>
                        <a:lnTo>
                          <a:pt x="60807" y="31762"/>
                        </a:lnTo>
                        <a:lnTo>
                          <a:pt x="65248" y="31762"/>
                        </a:lnTo>
                        <a:lnTo>
                          <a:pt x="54968" y="5410"/>
                        </a:lnTo>
                        <a:close/>
                      </a:path>
                      <a:path w="203200" h="48260">
                        <a:moveTo>
                          <a:pt x="78397" y="34772"/>
                        </a:moveTo>
                        <a:lnTo>
                          <a:pt x="75857" y="34772"/>
                        </a:lnTo>
                        <a:lnTo>
                          <a:pt x="75514" y="34912"/>
                        </a:lnTo>
                        <a:lnTo>
                          <a:pt x="74980" y="35445"/>
                        </a:lnTo>
                        <a:lnTo>
                          <a:pt x="74956" y="38252"/>
                        </a:lnTo>
                        <a:lnTo>
                          <a:pt x="75652" y="40131"/>
                        </a:lnTo>
                        <a:lnTo>
                          <a:pt x="78384" y="43827"/>
                        </a:lnTo>
                        <a:lnTo>
                          <a:pt x="80340" y="45313"/>
                        </a:lnTo>
                        <a:lnTo>
                          <a:pt x="85470" y="47586"/>
                        </a:lnTo>
                        <a:lnTo>
                          <a:pt x="88493" y="48158"/>
                        </a:lnTo>
                        <a:lnTo>
                          <a:pt x="97193" y="48158"/>
                        </a:lnTo>
                        <a:lnTo>
                          <a:pt x="101295" y="47028"/>
                        </a:lnTo>
                        <a:lnTo>
                          <a:pt x="105111" y="44145"/>
                        </a:lnTo>
                        <a:lnTo>
                          <a:pt x="87960" y="44145"/>
                        </a:lnTo>
                        <a:lnTo>
                          <a:pt x="84886" y="43332"/>
                        </a:lnTo>
                        <a:lnTo>
                          <a:pt x="80606" y="40131"/>
                        </a:lnTo>
                        <a:lnTo>
                          <a:pt x="79374" y="38252"/>
                        </a:lnTo>
                        <a:lnTo>
                          <a:pt x="79057" y="36118"/>
                        </a:lnTo>
                        <a:lnTo>
                          <a:pt x="78879" y="35217"/>
                        </a:lnTo>
                        <a:lnTo>
                          <a:pt x="78397" y="34772"/>
                        </a:lnTo>
                        <a:close/>
                      </a:path>
                      <a:path w="203200" h="48260">
                        <a:moveTo>
                          <a:pt x="94932" y="0"/>
                        </a:moveTo>
                        <a:lnTo>
                          <a:pt x="88430" y="0"/>
                        </a:lnTo>
                        <a:lnTo>
                          <a:pt x="85661" y="520"/>
                        </a:lnTo>
                        <a:lnTo>
                          <a:pt x="76187" y="14439"/>
                        </a:lnTo>
                        <a:lnTo>
                          <a:pt x="76657" y="16421"/>
                        </a:lnTo>
                        <a:lnTo>
                          <a:pt x="93840" y="26466"/>
                        </a:lnTo>
                        <a:lnTo>
                          <a:pt x="96748" y="27495"/>
                        </a:lnTo>
                        <a:lnTo>
                          <a:pt x="100583" y="29146"/>
                        </a:lnTo>
                        <a:lnTo>
                          <a:pt x="102044" y="30111"/>
                        </a:lnTo>
                        <a:lnTo>
                          <a:pt x="104051" y="32296"/>
                        </a:lnTo>
                        <a:lnTo>
                          <a:pt x="104546" y="33680"/>
                        </a:lnTo>
                        <a:lnTo>
                          <a:pt x="104491" y="38252"/>
                        </a:lnTo>
                        <a:lnTo>
                          <a:pt x="103504" y="40297"/>
                        </a:lnTo>
                        <a:lnTo>
                          <a:pt x="99364" y="43370"/>
                        </a:lnTo>
                        <a:lnTo>
                          <a:pt x="96202" y="44145"/>
                        </a:lnTo>
                        <a:lnTo>
                          <a:pt x="105111" y="44145"/>
                        </a:lnTo>
                        <a:lnTo>
                          <a:pt x="107264" y="42519"/>
                        </a:lnTo>
                        <a:lnTo>
                          <a:pt x="108762" y="39395"/>
                        </a:lnTo>
                        <a:lnTo>
                          <a:pt x="108762" y="32969"/>
                        </a:lnTo>
                        <a:lnTo>
                          <a:pt x="90411" y="21107"/>
                        </a:lnTo>
                        <a:lnTo>
                          <a:pt x="87718" y="20116"/>
                        </a:lnTo>
                        <a:lnTo>
                          <a:pt x="84061" y="18465"/>
                        </a:lnTo>
                        <a:lnTo>
                          <a:pt x="82689" y="17487"/>
                        </a:lnTo>
                        <a:lnTo>
                          <a:pt x="80860" y="15214"/>
                        </a:lnTo>
                        <a:lnTo>
                          <a:pt x="80403" y="13779"/>
                        </a:lnTo>
                        <a:lnTo>
                          <a:pt x="80403" y="9359"/>
                        </a:lnTo>
                        <a:lnTo>
                          <a:pt x="81419" y="7353"/>
                        </a:lnTo>
                        <a:lnTo>
                          <a:pt x="85470" y="4673"/>
                        </a:lnTo>
                        <a:lnTo>
                          <a:pt x="88201" y="4013"/>
                        </a:lnTo>
                        <a:lnTo>
                          <a:pt x="103767" y="4013"/>
                        </a:lnTo>
                        <a:lnTo>
                          <a:pt x="102501" y="2946"/>
                        </a:lnTo>
                        <a:lnTo>
                          <a:pt x="97764" y="584"/>
                        </a:lnTo>
                        <a:lnTo>
                          <a:pt x="94932" y="0"/>
                        </a:lnTo>
                        <a:close/>
                      </a:path>
                      <a:path w="203200" h="48260">
                        <a:moveTo>
                          <a:pt x="103767" y="4013"/>
                        </a:moveTo>
                        <a:lnTo>
                          <a:pt x="94843" y="4013"/>
                        </a:lnTo>
                        <a:lnTo>
                          <a:pt x="97510" y="4737"/>
                        </a:lnTo>
                        <a:lnTo>
                          <a:pt x="101752" y="7632"/>
                        </a:lnTo>
                        <a:lnTo>
                          <a:pt x="102872" y="9359"/>
                        </a:lnTo>
                        <a:lnTo>
                          <a:pt x="102993" y="9867"/>
                        </a:lnTo>
                        <a:lnTo>
                          <a:pt x="103212" y="11696"/>
                        </a:lnTo>
                        <a:lnTo>
                          <a:pt x="103240" y="12052"/>
                        </a:lnTo>
                        <a:lnTo>
                          <a:pt x="103343" y="12369"/>
                        </a:lnTo>
                        <a:lnTo>
                          <a:pt x="103428" y="12534"/>
                        </a:lnTo>
                        <a:lnTo>
                          <a:pt x="104051" y="12941"/>
                        </a:lnTo>
                        <a:lnTo>
                          <a:pt x="104368" y="13042"/>
                        </a:lnTo>
                        <a:lnTo>
                          <a:pt x="106464" y="13042"/>
                        </a:lnTo>
                        <a:lnTo>
                          <a:pt x="106806" y="12903"/>
                        </a:lnTo>
                        <a:lnTo>
                          <a:pt x="107302" y="12369"/>
                        </a:lnTo>
                        <a:lnTo>
                          <a:pt x="107199" y="9474"/>
                        </a:lnTo>
                        <a:lnTo>
                          <a:pt x="106692" y="8051"/>
                        </a:lnTo>
                        <a:lnTo>
                          <a:pt x="104279" y="4444"/>
                        </a:lnTo>
                        <a:lnTo>
                          <a:pt x="103767" y="4013"/>
                        </a:lnTo>
                        <a:close/>
                      </a:path>
                      <a:path w="203200" h="48260">
                        <a:moveTo>
                          <a:pt x="146443" y="660"/>
                        </a:moveTo>
                        <a:lnTo>
                          <a:pt x="119418" y="660"/>
                        </a:lnTo>
                        <a:lnTo>
                          <a:pt x="119062" y="812"/>
                        </a:lnTo>
                        <a:lnTo>
                          <a:pt x="118529" y="1384"/>
                        </a:lnTo>
                        <a:lnTo>
                          <a:pt x="118403" y="1714"/>
                        </a:lnTo>
                        <a:lnTo>
                          <a:pt x="118389" y="46456"/>
                        </a:lnTo>
                        <a:lnTo>
                          <a:pt x="118529" y="46812"/>
                        </a:lnTo>
                        <a:lnTo>
                          <a:pt x="119062" y="47345"/>
                        </a:lnTo>
                        <a:lnTo>
                          <a:pt x="119418" y="47485"/>
                        </a:lnTo>
                        <a:lnTo>
                          <a:pt x="146926" y="47485"/>
                        </a:lnTo>
                        <a:lnTo>
                          <a:pt x="147294" y="47345"/>
                        </a:lnTo>
                        <a:lnTo>
                          <a:pt x="147878" y="46812"/>
                        </a:lnTo>
                        <a:lnTo>
                          <a:pt x="148018" y="46456"/>
                        </a:lnTo>
                        <a:lnTo>
                          <a:pt x="147891" y="44145"/>
                        </a:lnTo>
                        <a:lnTo>
                          <a:pt x="147358" y="43611"/>
                        </a:lnTo>
                        <a:lnTo>
                          <a:pt x="146977" y="43472"/>
                        </a:lnTo>
                        <a:lnTo>
                          <a:pt x="122605" y="43472"/>
                        </a:lnTo>
                        <a:lnTo>
                          <a:pt x="122605" y="25742"/>
                        </a:lnTo>
                        <a:lnTo>
                          <a:pt x="144919" y="25742"/>
                        </a:lnTo>
                        <a:lnTo>
                          <a:pt x="145287" y="25615"/>
                        </a:lnTo>
                        <a:lnTo>
                          <a:pt x="145872" y="25082"/>
                        </a:lnTo>
                        <a:lnTo>
                          <a:pt x="146011" y="24726"/>
                        </a:lnTo>
                        <a:lnTo>
                          <a:pt x="145884" y="22402"/>
                        </a:lnTo>
                        <a:lnTo>
                          <a:pt x="145351" y="21869"/>
                        </a:lnTo>
                        <a:lnTo>
                          <a:pt x="144970" y="21729"/>
                        </a:lnTo>
                        <a:lnTo>
                          <a:pt x="122605" y="21729"/>
                        </a:lnTo>
                        <a:lnTo>
                          <a:pt x="122605" y="4673"/>
                        </a:lnTo>
                        <a:lnTo>
                          <a:pt x="146392" y="4673"/>
                        </a:lnTo>
                        <a:lnTo>
                          <a:pt x="146761" y="4546"/>
                        </a:lnTo>
                        <a:lnTo>
                          <a:pt x="147345" y="4013"/>
                        </a:lnTo>
                        <a:lnTo>
                          <a:pt x="147485" y="3657"/>
                        </a:lnTo>
                        <a:lnTo>
                          <a:pt x="147358" y="1333"/>
                        </a:lnTo>
                        <a:lnTo>
                          <a:pt x="146824" y="800"/>
                        </a:lnTo>
                        <a:lnTo>
                          <a:pt x="146443" y="660"/>
                        </a:lnTo>
                        <a:close/>
                      </a:path>
                      <a:path w="203200" h="48260">
                        <a:moveTo>
                          <a:pt x="198518" y="4013"/>
                        </a:moveTo>
                        <a:lnTo>
                          <a:pt x="190919" y="4013"/>
                        </a:lnTo>
                        <a:lnTo>
                          <a:pt x="193357" y="4851"/>
                        </a:lnTo>
                        <a:lnTo>
                          <a:pt x="196799" y="8242"/>
                        </a:lnTo>
                        <a:lnTo>
                          <a:pt x="197650" y="10591"/>
                        </a:lnTo>
                        <a:lnTo>
                          <a:pt x="197529" y="16243"/>
                        </a:lnTo>
                        <a:lnTo>
                          <a:pt x="197230" y="17564"/>
                        </a:lnTo>
                        <a:lnTo>
                          <a:pt x="195541" y="20688"/>
                        </a:lnTo>
                        <a:lnTo>
                          <a:pt x="193890" y="22605"/>
                        </a:lnTo>
                        <a:lnTo>
                          <a:pt x="191439" y="24879"/>
                        </a:lnTo>
                        <a:lnTo>
                          <a:pt x="174116" y="42202"/>
                        </a:lnTo>
                        <a:lnTo>
                          <a:pt x="172999" y="43179"/>
                        </a:lnTo>
                        <a:lnTo>
                          <a:pt x="172440" y="44119"/>
                        </a:lnTo>
                        <a:lnTo>
                          <a:pt x="172567" y="46812"/>
                        </a:lnTo>
                        <a:lnTo>
                          <a:pt x="173113" y="47345"/>
                        </a:lnTo>
                        <a:lnTo>
                          <a:pt x="173469" y="47485"/>
                        </a:lnTo>
                        <a:lnTo>
                          <a:pt x="201777" y="47485"/>
                        </a:lnTo>
                        <a:lnTo>
                          <a:pt x="202145" y="47345"/>
                        </a:lnTo>
                        <a:lnTo>
                          <a:pt x="202730" y="46812"/>
                        </a:lnTo>
                        <a:lnTo>
                          <a:pt x="202869" y="46456"/>
                        </a:lnTo>
                        <a:lnTo>
                          <a:pt x="202742" y="44145"/>
                        </a:lnTo>
                        <a:lnTo>
                          <a:pt x="202209" y="43611"/>
                        </a:lnTo>
                        <a:lnTo>
                          <a:pt x="201828" y="43472"/>
                        </a:lnTo>
                        <a:lnTo>
                          <a:pt x="178930" y="43472"/>
                        </a:lnTo>
                        <a:lnTo>
                          <a:pt x="194576" y="27558"/>
                        </a:lnTo>
                        <a:lnTo>
                          <a:pt x="197116" y="25184"/>
                        </a:lnTo>
                        <a:lnTo>
                          <a:pt x="198970" y="22936"/>
                        </a:lnTo>
                        <a:lnTo>
                          <a:pt x="201294" y="18656"/>
                        </a:lnTo>
                        <a:lnTo>
                          <a:pt x="201866" y="16243"/>
                        </a:lnTo>
                        <a:lnTo>
                          <a:pt x="201820" y="9563"/>
                        </a:lnTo>
                        <a:lnTo>
                          <a:pt x="200710" y="6464"/>
                        </a:lnTo>
                        <a:lnTo>
                          <a:pt x="198518" y="4013"/>
                        </a:lnTo>
                        <a:close/>
                      </a:path>
                      <a:path w="203200" h="48260">
                        <a:moveTo>
                          <a:pt x="192531" y="0"/>
                        </a:moveTo>
                        <a:lnTo>
                          <a:pt x="184594" y="0"/>
                        </a:lnTo>
                        <a:lnTo>
                          <a:pt x="181914" y="698"/>
                        </a:lnTo>
                        <a:lnTo>
                          <a:pt x="177545" y="3505"/>
                        </a:lnTo>
                        <a:lnTo>
                          <a:pt x="175920" y="5283"/>
                        </a:lnTo>
                        <a:lnTo>
                          <a:pt x="173774" y="9563"/>
                        </a:lnTo>
                        <a:lnTo>
                          <a:pt x="173189" y="11722"/>
                        </a:lnTo>
                        <a:lnTo>
                          <a:pt x="173227" y="14566"/>
                        </a:lnTo>
                        <a:lnTo>
                          <a:pt x="173723" y="15062"/>
                        </a:lnTo>
                        <a:lnTo>
                          <a:pt x="174066" y="15176"/>
                        </a:lnTo>
                        <a:lnTo>
                          <a:pt x="176161" y="15176"/>
                        </a:lnTo>
                        <a:lnTo>
                          <a:pt x="177749" y="10693"/>
                        </a:lnTo>
                        <a:lnTo>
                          <a:pt x="178815" y="8356"/>
                        </a:lnTo>
                        <a:lnTo>
                          <a:pt x="182384" y="4876"/>
                        </a:lnTo>
                        <a:lnTo>
                          <a:pt x="184772" y="4013"/>
                        </a:lnTo>
                        <a:lnTo>
                          <a:pt x="198518" y="4013"/>
                        </a:lnTo>
                        <a:lnTo>
                          <a:pt x="196075" y="1282"/>
                        </a:lnTo>
                        <a:lnTo>
                          <a:pt x="192531" y="0"/>
                        </a:lnTo>
                        <a:close/>
                      </a:path>
                    </a:pathLst>
                  </a:custGeom>
                  <a:solidFill>
                    <a:srgbClr val="F99D1C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9" name="object 27"/>
                <p:cNvGrpSpPr/>
                <p:nvPr/>
              </p:nvGrpSpPr>
              <p:grpSpPr>
                <a:xfrm>
                  <a:off x="8565286" y="2623502"/>
                  <a:ext cx="232410" cy="223520"/>
                  <a:chOff x="8565286" y="2623502"/>
                  <a:chExt cx="232410" cy="223520"/>
                </a:xfrm>
              </p:grpSpPr>
              <p:sp>
                <p:nvSpPr>
                  <p:cNvPr id="20" name="object 28"/>
                  <p:cNvSpPr/>
                  <p:nvPr/>
                </p:nvSpPr>
                <p:spPr>
                  <a:xfrm>
                    <a:off x="8566480" y="2623502"/>
                    <a:ext cx="230644" cy="139014"/>
                  </a:xfrm>
                  <a:prstGeom prst="rect">
                    <a:avLst/>
                  </a:prstGeom>
                  <a:blipFill>
                    <a:blip r:embed="rId5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1" name="object 29"/>
                  <p:cNvSpPr/>
                  <p:nvPr/>
                </p:nvSpPr>
                <p:spPr>
                  <a:xfrm>
                    <a:off x="8565286" y="2798571"/>
                    <a:ext cx="204470" cy="4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470" h="48260">
                        <a:moveTo>
                          <a:pt x="27787" y="660"/>
                        </a:moveTo>
                        <a:lnTo>
                          <a:pt x="1028" y="660"/>
                        </a:lnTo>
                        <a:lnTo>
                          <a:pt x="673" y="812"/>
                        </a:lnTo>
                        <a:lnTo>
                          <a:pt x="139" y="1384"/>
                        </a:lnTo>
                        <a:lnTo>
                          <a:pt x="14" y="1714"/>
                        </a:lnTo>
                        <a:lnTo>
                          <a:pt x="0" y="46456"/>
                        </a:lnTo>
                        <a:lnTo>
                          <a:pt x="139" y="46812"/>
                        </a:lnTo>
                        <a:lnTo>
                          <a:pt x="673" y="47345"/>
                        </a:lnTo>
                        <a:lnTo>
                          <a:pt x="1028" y="47485"/>
                        </a:lnTo>
                        <a:lnTo>
                          <a:pt x="3124" y="47485"/>
                        </a:lnTo>
                        <a:lnTo>
                          <a:pt x="3492" y="47345"/>
                        </a:lnTo>
                        <a:lnTo>
                          <a:pt x="4063" y="46812"/>
                        </a:lnTo>
                        <a:lnTo>
                          <a:pt x="4216" y="46456"/>
                        </a:lnTo>
                        <a:lnTo>
                          <a:pt x="4216" y="26682"/>
                        </a:lnTo>
                        <a:lnTo>
                          <a:pt x="26403" y="26682"/>
                        </a:lnTo>
                        <a:lnTo>
                          <a:pt x="26771" y="26555"/>
                        </a:lnTo>
                        <a:lnTo>
                          <a:pt x="27343" y="26009"/>
                        </a:lnTo>
                        <a:lnTo>
                          <a:pt x="27495" y="25653"/>
                        </a:lnTo>
                        <a:lnTo>
                          <a:pt x="27495" y="23723"/>
                        </a:lnTo>
                        <a:lnTo>
                          <a:pt x="27355" y="23342"/>
                        </a:lnTo>
                        <a:lnTo>
                          <a:pt x="26822" y="22809"/>
                        </a:lnTo>
                        <a:lnTo>
                          <a:pt x="26441" y="22669"/>
                        </a:lnTo>
                        <a:lnTo>
                          <a:pt x="4216" y="22669"/>
                        </a:lnTo>
                        <a:lnTo>
                          <a:pt x="4216" y="4673"/>
                        </a:lnTo>
                        <a:lnTo>
                          <a:pt x="27736" y="4673"/>
                        </a:lnTo>
                        <a:lnTo>
                          <a:pt x="28105" y="4546"/>
                        </a:lnTo>
                        <a:lnTo>
                          <a:pt x="28689" y="4013"/>
                        </a:lnTo>
                        <a:lnTo>
                          <a:pt x="28828" y="3657"/>
                        </a:lnTo>
                        <a:lnTo>
                          <a:pt x="28701" y="1333"/>
                        </a:lnTo>
                        <a:lnTo>
                          <a:pt x="28155" y="800"/>
                        </a:lnTo>
                        <a:lnTo>
                          <a:pt x="27787" y="660"/>
                        </a:lnTo>
                        <a:close/>
                      </a:path>
                      <a:path w="204470" h="48260">
                        <a:moveTo>
                          <a:pt x="52641" y="660"/>
                        </a:moveTo>
                        <a:lnTo>
                          <a:pt x="48501" y="660"/>
                        </a:lnTo>
                        <a:lnTo>
                          <a:pt x="47853" y="1104"/>
                        </a:lnTo>
                        <a:lnTo>
                          <a:pt x="30568" y="45415"/>
                        </a:lnTo>
                        <a:lnTo>
                          <a:pt x="30522" y="46710"/>
                        </a:lnTo>
                        <a:lnTo>
                          <a:pt x="31102" y="47345"/>
                        </a:lnTo>
                        <a:lnTo>
                          <a:pt x="31419" y="47485"/>
                        </a:lnTo>
                        <a:lnTo>
                          <a:pt x="33515" y="47485"/>
                        </a:lnTo>
                        <a:lnTo>
                          <a:pt x="33832" y="47370"/>
                        </a:lnTo>
                        <a:lnTo>
                          <a:pt x="34328" y="46926"/>
                        </a:lnTo>
                        <a:lnTo>
                          <a:pt x="34493" y="46710"/>
                        </a:lnTo>
                        <a:lnTo>
                          <a:pt x="38734" y="35775"/>
                        </a:lnTo>
                        <a:lnTo>
                          <a:pt x="66813" y="35775"/>
                        </a:lnTo>
                        <a:lnTo>
                          <a:pt x="65248" y="31762"/>
                        </a:lnTo>
                        <a:lnTo>
                          <a:pt x="40335" y="31762"/>
                        </a:lnTo>
                        <a:lnTo>
                          <a:pt x="50571" y="5410"/>
                        </a:lnTo>
                        <a:lnTo>
                          <a:pt x="54968" y="5410"/>
                        </a:lnTo>
                        <a:lnTo>
                          <a:pt x="53289" y="1104"/>
                        </a:lnTo>
                        <a:lnTo>
                          <a:pt x="52641" y="660"/>
                        </a:lnTo>
                        <a:close/>
                      </a:path>
                      <a:path w="204470" h="48260">
                        <a:moveTo>
                          <a:pt x="66813" y="35775"/>
                        </a:moveTo>
                        <a:lnTo>
                          <a:pt x="62407" y="35775"/>
                        </a:lnTo>
                        <a:lnTo>
                          <a:pt x="66649" y="46710"/>
                        </a:lnTo>
                        <a:lnTo>
                          <a:pt x="66814" y="46926"/>
                        </a:lnTo>
                        <a:lnTo>
                          <a:pt x="67297" y="47370"/>
                        </a:lnTo>
                        <a:lnTo>
                          <a:pt x="67627" y="47485"/>
                        </a:lnTo>
                        <a:lnTo>
                          <a:pt x="69722" y="47485"/>
                        </a:lnTo>
                        <a:lnTo>
                          <a:pt x="70027" y="47345"/>
                        </a:lnTo>
                        <a:lnTo>
                          <a:pt x="70573" y="46812"/>
                        </a:lnTo>
                        <a:lnTo>
                          <a:pt x="70573" y="45415"/>
                        </a:lnTo>
                        <a:lnTo>
                          <a:pt x="66813" y="35775"/>
                        </a:lnTo>
                        <a:close/>
                      </a:path>
                      <a:path w="204470" h="48260">
                        <a:moveTo>
                          <a:pt x="54968" y="5410"/>
                        </a:moveTo>
                        <a:lnTo>
                          <a:pt x="50571" y="5410"/>
                        </a:lnTo>
                        <a:lnTo>
                          <a:pt x="60807" y="31762"/>
                        </a:lnTo>
                        <a:lnTo>
                          <a:pt x="65248" y="31762"/>
                        </a:lnTo>
                        <a:lnTo>
                          <a:pt x="54968" y="5410"/>
                        </a:lnTo>
                        <a:close/>
                      </a:path>
                      <a:path w="204470" h="48260">
                        <a:moveTo>
                          <a:pt x="78397" y="34772"/>
                        </a:moveTo>
                        <a:lnTo>
                          <a:pt x="75857" y="34772"/>
                        </a:lnTo>
                        <a:lnTo>
                          <a:pt x="75514" y="34912"/>
                        </a:lnTo>
                        <a:lnTo>
                          <a:pt x="74980" y="35445"/>
                        </a:lnTo>
                        <a:lnTo>
                          <a:pt x="74956" y="38252"/>
                        </a:lnTo>
                        <a:lnTo>
                          <a:pt x="75652" y="40131"/>
                        </a:lnTo>
                        <a:lnTo>
                          <a:pt x="78384" y="43827"/>
                        </a:lnTo>
                        <a:lnTo>
                          <a:pt x="80340" y="45313"/>
                        </a:lnTo>
                        <a:lnTo>
                          <a:pt x="85470" y="47586"/>
                        </a:lnTo>
                        <a:lnTo>
                          <a:pt x="88493" y="48158"/>
                        </a:lnTo>
                        <a:lnTo>
                          <a:pt x="97193" y="48158"/>
                        </a:lnTo>
                        <a:lnTo>
                          <a:pt x="101295" y="47028"/>
                        </a:lnTo>
                        <a:lnTo>
                          <a:pt x="105111" y="44145"/>
                        </a:lnTo>
                        <a:lnTo>
                          <a:pt x="87960" y="44145"/>
                        </a:lnTo>
                        <a:lnTo>
                          <a:pt x="84886" y="43332"/>
                        </a:lnTo>
                        <a:lnTo>
                          <a:pt x="80606" y="40131"/>
                        </a:lnTo>
                        <a:lnTo>
                          <a:pt x="79374" y="38252"/>
                        </a:lnTo>
                        <a:lnTo>
                          <a:pt x="79057" y="36118"/>
                        </a:lnTo>
                        <a:lnTo>
                          <a:pt x="78879" y="35217"/>
                        </a:lnTo>
                        <a:lnTo>
                          <a:pt x="78397" y="34772"/>
                        </a:lnTo>
                        <a:close/>
                      </a:path>
                      <a:path w="204470" h="48260">
                        <a:moveTo>
                          <a:pt x="94932" y="0"/>
                        </a:moveTo>
                        <a:lnTo>
                          <a:pt x="88430" y="0"/>
                        </a:lnTo>
                        <a:lnTo>
                          <a:pt x="85661" y="520"/>
                        </a:lnTo>
                        <a:lnTo>
                          <a:pt x="76187" y="14439"/>
                        </a:lnTo>
                        <a:lnTo>
                          <a:pt x="76657" y="16421"/>
                        </a:lnTo>
                        <a:lnTo>
                          <a:pt x="93840" y="26466"/>
                        </a:lnTo>
                        <a:lnTo>
                          <a:pt x="96748" y="27495"/>
                        </a:lnTo>
                        <a:lnTo>
                          <a:pt x="100583" y="29146"/>
                        </a:lnTo>
                        <a:lnTo>
                          <a:pt x="102044" y="30111"/>
                        </a:lnTo>
                        <a:lnTo>
                          <a:pt x="104051" y="32296"/>
                        </a:lnTo>
                        <a:lnTo>
                          <a:pt x="104546" y="33680"/>
                        </a:lnTo>
                        <a:lnTo>
                          <a:pt x="104491" y="38252"/>
                        </a:lnTo>
                        <a:lnTo>
                          <a:pt x="103504" y="40297"/>
                        </a:lnTo>
                        <a:lnTo>
                          <a:pt x="99364" y="43370"/>
                        </a:lnTo>
                        <a:lnTo>
                          <a:pt x="96202" y="44145"/>
                        </a:lnTo>
                        <a:lnTo>
                          <a:pt x="105111" y="44145"/>
                        </a:lnTo>
                        <a:lnTo>
                          <a:pt x="107264" y="42519"/>
                        </a:lnTo>
                        <a:lnTo>
                          <a:pt x="108762" y="39395"/>
                        </a:lnTo>
                        <a:lnTo>
                          <a:pt x="108762" y="32969"/>
                        </a:lnTo>
                        <a:lnTo>
                          <a:pt x="90411" y="21107"/>
                        </a:lnTo>
                        <a:lnTo>
                          <a:pt x="87718" y="20116"/>
                        </a:lnTo>
                        <a:lnTo>
                          <a:pt x="84061" y="18465"/>
                        </a:lnTo>
                        <a:lnTo>
                          <a:pt x="82689" y="17487"/>
                        </a:lnTo>
                        <a:lnTo>
                          <a:pt x="80860" y="15214"/>
                        </a:lnTo>
                        <a:lnTo>
                          <a:pt x="80403" y="13779"/>
                        </a:lnTo>
                        <a:lnTo>
                          <a:pt x="80403" y="9359"/>
                        </a:lnTo>
                        <a:lnTo>
                          <a:pt x="81419" y="7353"/>
                        </a:lnTo>
                        <a:lnTo>
                          <a:pt x="85470" y="4673"/>
                        </a:lnTo>
                        <a:lnTo>
                          <a:pt x="88201" y="4013"/>
                        </a:lnTo>
                        <a:lnTo>
                          <a:pt x="103767" y="4013"/>
                        </a:lnTo>
                        <a:lnTo>
                          <a:pt x="102501" y="2946"/>
                        </a:lnTo>
                        <a:lnTo>
                          <a:pt x="97764" y="584"/>
                        </a:lnTo>
                        <a:lnTo>
                          <a:pt x="94932" y="0"/>
                        </a:lnTo>
                        <a:close/>
                      </a:path>
                      <a:path w="204470" h="48260">
                        <a:moveTo>
                          <a:pt x="103767" y="4013"/>
                        </a:moveTo>
                        <a:lnTo>
                          <a:pt x="94843" y="4013"/>
                        </a:lnTo>
                        <a:lnTo>
                          <a:pt x="97510" y="4737"/>
                        </a:lnTo>
                        <a:lnTo>
                          <a:pt x="101752" y="7632"/>
                        </a:lnTo>
                        <a:lnTo>
                          <a:pt x="102872" y="9359"/>
                        </a:lnTo>
                        <a:lnTo>
                          <a:pt x="102993" y="9867"/>
                        </a:lnTo>
                        <a:lnTo>
                          <a:pt x="103212" y="11696"/>
                        </a:lnTo>
                        <a:lnTo>
                          <a:pt x="103240" y="12052"/>
                        </a:lnTo>
                        <a:lnTo>
                          <a:pt x="103343" y="12369"/>
                        </a:lnTo>
                        <a:lnTo>
                          <a:pt x="103428" y="12534"/>
                        </a:lnTo>
                        <a:lnTo>
                          <a:pt x="104051" y="12941"/>
                        </a:lnTo>
                        <a:lnTo>
                          <a:pt x="104368" y="13042"/>
                        </a:lnTo>
                        <a:lnTo>
                          <a:pt x="106464" y="13042"/>
                        </a:lnTo>
                        <a:lnTo>
                          <a:pt x="106806" y="12903"/>
                        </a:lnTo>
                        <a:lnTo>
                          <a:pt x="107302" y="12369"/>
                        </a:lnTo>
                        <a:lnTo>
                          <a:pt x="107199" y="9474"/>
                        </a:lnTo>
                        <a:lnTo>
                          <a:pt x="106692" y="8051"/>
                        </a:lnTo>
                        <a:lnTo>
                          <a:pt x="104279" y="4444"/>
                        </a:lnTo>
                        <a:lnTo>
                          <a:pt x="103767" y="4013"/>
                        </a:lnTo>
                        <a:close/>
                      </a:path>
                      <a:path w="204470" h="48260">
                        <a:moveTo>
                          <a:pt x="146443" y="660"/>
                        </a:moveTo>
                        <a:lnTo>
                          <a:pt x="119418" y="660"/>
                        </a:lnTo>
                        <a:lnTo>
                          <a:pt x="119062" y="812"/>
                        </a:lnTo>
                        <a:lnTo>
                          <a:pt x="118529" y="1384"/>
                        </a:lnTo>
                        <a:lnTo>
                          <a:pt x="118403" y="1714"/>
                        </a:lnTo>
                        <a:lnTo>
                          <a:pt x="118389" y="46456"/>
                        </a:lnTo>
                        <a:lnTo>
                          <a:pt x="118529" y="46812"/>
                        </a:lnTo>
                        <a:lnTo>
                          <a:pt x="119062" y="47345"/>
                        </a:lnTo>
                        <a:lnTo>
                          <a:pt x="119418" y="47485"/>
                        </a:lnTo>
                        <a:lnTo>
                          <a:pt x="146926" y="47485"/>
                        </a:lnTo>
                        <a:lnTo>
                          <a:pt x="147294" y="47345"/>
                        </a:lnTo>
                        <a:lnTo>
                          <a:pt x="147878" y="46812"/>
                        </a:lnTo>
                        <a:lnTo>
                          <a:pt x="148018" y="46456"/>
                        </a:lnTo>
                        <a:lnTo>
                          <a:pt x="147891" y="44145"/>
                        </a:lnTo>
                        <a:lnTo>
                          <a:pt x="147358" y="43611"/>
                        </a:lnTo>
                        <a:lnTo>
                          <a:pt x="146977" y="43472"/>
                        </a:lnTo>
                        <a:lnTo>
                          <a:pt x="122605" y="43472"/>
                        </a:lnTo>
                        <a:lnTo>
                          <a:pt x="122605" y="25742"/>
                        </a:lnTo>
                        <a:lnTo>
                          <a:pt x="144919" y="25742"/>
                        </a:lnTo>
                        <a:lnTo>
                          <a:pt x="145287" y="25615"/>
                        </a:lnTo>
                        <a:lnTo>
                          <a:pt x="145872" y="25082"/>
                        </a:lnTo>
                        <a:lnTo>
                          <a:pt x="146011" y="24726"/>
                        </a:lnTo>
                        <a:lnTo>
                          <a:pt x="145884" y="22402"/>
                        </a:lnTo>
                        <a:lnTo>
                          <a:pt x="145351" y="21869"/>
                        </a:lnTo>
                        <a:lnTo>
                          <a:pt x="144970" y="21729"/>
                        </a:lnTo>
                        <a:lnTo>
                          <a:pt x="122605" y="21729"/>
                        </a:lnTo>
                        <a:lnTo>
                          <a:pt x="122605" y="4673"/>
                        </a:lnTo>
                        <a:lnTo>
                          <a:pt x="146392" y="4673"/>
                        </a:lnTo>
                        <a:lnTo>
                          <a:pt x="146761" y="4546"/>
                        </a:lnTo>
                        <a:lnTo>
                          <a:pt x="147345" y="4013"/>
                        </a:lnTo>
                        <a:lnTo>
                          <a:pt x="147485" y="3657"/>
                        </a:lnTo>
                        <a:lnTo>
                          <a:pt x="147358" y="1333"/>
                        </a:lnTo>
                        <a:lnTo>
                          <a:pt x="146824" y="800"/>
                        </a:lnTo>
                        <a:lnTo>
                          <a:pt x="146443" y="660"/>
                        </a:lnTo>
                        <a:close/>
                      </a:path>
                      <a:path w="204470" h="48260">
                        <a:moveTo>
                          <a:pt x="174891" y="35445"/>
                        </a:moveTo>
                        <a:lnTo>
                          <a:pt x="173113" y="35445"/>
                        </a:lnTo>
                        <a:lnTo>
                          <a:pt x="172770" y="35559"/>
                        </a:lnTo>
                        <a:lnTo>
                          <a:pt x="172313" y="35940"/>
                        </a:lnTo>
                        <a:lnTo>
                          <a:pt x="172199" y="38722"/>
                        </a:lnTo>
                        <a:lnTo>
                          <a:pt x="172885" y="40601"/>
                        </a:lnTo>
                        <a:lnTo>
                          <a:pt x="175475" y="44068"/>
                        </a:lnTo>
                        <a:lnTo>
                          <a:pt x="177304" y="45478"/>
                        </a:lnTo>
                        <a:lnTo>
                          <a:pt x="182079" y="47624"/>
                        </a:lnTo>
                        <a:lnTo>
                          <a:pt x="184873" y="48158"/>
                        </a:lnTo>
                        <a:lnTo>
                          <a:pt x="191173" y="48158"/>
                        </a:lnTo>
                        <a:lnTo>
                          <a:pt x="193903" y="47612"/>
                        </a:lnTo>
                        <a:lnTo>
                          <a:pt x="198729" y="45427"/>
                        </a:lnTo>
                        <a:lnTo>
                          <a:pt x="200234" y="44145"/>
                        </a:lnTo>
                        <a:lnTo>
                          <a:pt x="185242" y="44145"/>
                        </a:lnTo>
                        <a:lnTo>
                          <a:pt x="182702" y="43611"/>
                        </a:lnTo>
                        <a:lnTo>
                          <a:pt x="178295" y="41465"/>
                        </a:lnTo>
                        <a:lnTo>
                          <a:pt x="176866" y="39585"/>
                        </a:lnTo>
                        <a:lnTo>
                          <a:pt x="176250" y="36982"/>
                        </a:lnTo>
                        <a:lnTo>
                          <a:pt x="176123" y="36360"/>
                        </a:lnTo>
                        <a:lnTo>
                          <a:pt x="175894" y="35940"/>
                        </a:lnTo>
                        <a:lnTo>
                          <a:pt x="175272" y="35547"/>
                        </a:lnTo>
                        <a:lnTo>
                          <a:pt x="174891" y="35445"/>
                        </a:lnTo>
                        <a:close/>
                      </a:path>
                      <a:path w="204470" h="48260">
                        <a:moveTo>
                          <a:pt x="201015" y="660"/>
                        </a:moveTo>
                        <a:lnTo>
                          <a:pt x="175132" y="660"/>
                        </a:lnTo>
                        <a:lnTo>
                          <a:pt x="174777" y="812"/>
                        </a:lnTo>
                        <a:lnTo>
                          <a:pt x="174291" y="1333"/>
                        </a:lnTo>
                        <a:lnTo>
                          <a:pt x="174243" y="4013"/>
                        </a:lnTo>
                        <a:lnTo>
                          <a:pt x="174777" y="4546"/>
                        </a:lnTo>
                        <a:lnTo>
                          <a:pt x="175132" y="4673"/>
                        </a:lnTo>
                        <a:lnTo>
                          <a:pt x="195783" y="4673"/>
                        </a:lnTo>
                        <a:lnTo>
                          <a:pt x="181959" y="20993"/>
                        </a:lnTo>
                        <a:lnTo>
                          <a:pt x="181597" y="21513"/>
                        </a:lnTo>
                        <a:lnTo>
                          <a:pt x="181406" y="22047"/>
                        </a:lnTo>
                        <a:lnTo>
                          <a:pt x="181406" y="23990"/>
                        </a:lnTo>
                        <a:lnTo>
                          <a:pt x="181533" y="24345"/>
                        </a:lnTo>
                        <a:lnTo>
                          <a:pt x="182067" y="24879"/>
                        </a:lnTo>
                        <a:lnTo>
                          <a:pt x="182422" y="25006"/>
                        </a:lnTo>
                        <a:lnTo>
                          <a:pt x="196164" y="25006"/>
                        </a:lnTo>
                        <a:lnTo>
                          <a:pt x="199859" y="28092"/>
                        </a:lnTo>
                        <a:lnTo>
                          <a:pt x="199859" y="37452"/>
                        </a:lnTo>
                        <a:lnTo>
                          <a:pt x="198793" y="39903"/>
                        </a:lnTo>
                        <a:lnTo>
                          <a:pt x="194513" y="43294"/>
                        </a:lnTo>
                        <a:lnTo>
                          <a:pt x="191655" y="44145"/>
                        </a:lnTo>
                        <a:lnTo>
                          <a:pt x="200234" y="44145"/>
                        </a:lnTo>
                        <a:lnTo>
                          <a:pt x="200621" y="43814"/>
                        </a:lnTo>
                        <a:lnTo>
                          <a:pt x="203390" y="39585"/>
                        </a:lnTo>
                        <a:lnTo>
                          <a:pt x="203978" y="37452"/>
                        </a:lnTo>
                        <a:lnTo>
                          <a:pt x="204076" y="29870"/>
                        </a:lnTo>
                        <a:lnTo>
                          <a:pt x="202704" y="26568"/>
                        </a:lnTo>
                        <a:lnTo>
                          <a:pt x="197218" y="22110"/>
                        </a:lnTo>
                        <a:lnTo>
                          <a:pt x="193484" y="20993"/>
                        </a:lnTo>
                        <a:lnTo>
                          <a:pt x="187426" y="20993"/>
                        </a:lnTo>
                        <a:lnTo>
                          <a:pt x="201536" y="4470"/>
                        </a:lnTo>
                        <a:lnTo>
                          <a:pt x="201897" y="4013"/>
                        </a:lnTo>
                        <a:lnTo>
                          <a:pt x="202048" y="3657"/>
                        </a:lnTo>
                        <a:lnTo>
                          <a:pt x="201929" y="1333"/>
                        </a:lnTo>
                        <a:lnTo>
                          <a:pt x="201396" y="800"/>
                        </a:lnTo>
                        <a:lnTo>
                          <a:pt x="201015" y="660"/>
                        </a:lnTo>
                        <a:close/>
                      </a:path>
                    </a:pathLst>
                  </a:custGeom>
                  <a:solidFill>
                    <a:srgbClr val="F99D1C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22" name="object 30"/>
                <p:cNvSpPr/>
                <p:nvPr/>
              </p:nvSpPr>
              <p:spPr>
                <a:xfrm>
                  <a:off x="8565286" y="3471748"/>
                  <a:ext cx="207010" cy="4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09" h="48260">
                      <a:moveTo>
                        <a:pt x="27787" y="660"/>
                      </a:moveTo>
                      <a:lnTo>
                        <a:pt x="1028" y="660"/>
                      </a:lnTo>
                      <a:lnTo>
                        <a:pt x="673" y="812"/>
                      </a:lnTo>
                      <a:lnTo>
                        <a:pt x="139" y="1384"/>
                      </a:lnTo>
                      <a:lnTo>
                        <a:pt x="14" y="1714"/>
                      </a:lnTo>
                      <a:lnTo>
                        <a:pt x="0" y="46456"/>
                      </a:lnTo>
                      <a:lnTo>
                        <a:pt x="139" y="46812"/>
                      </a:lnTo>
                      <a:lnTo>
                        <a:pt x="673" y="47345"/>
                      </a:lnTo>
                      <a:lnTo>
                        <a:pt x="1028" y="47485"/>
                      </a:lnTo>
                      <a:lnTo>
                        <a:pt x="3124" y="47485"/>
                      </a:lnTo>
                      <a:lnTo>
                        <a:pt x="3492" y="47345"/>
                      </a:lnTo>
                      <a:lnTo>
                        <a:pt x="4063" y="46812"/>
                      </a:lnTo>
                      <a:lnTo>
                        <a:pt x="4216" y="46456"/>
                      </a:lnTo>
                      <a:lnTo>
                        <a:pt x="4216" y="26682"/>
                      </a:lnTo>
                      <a:lnTo>
                        <a:pt x="26403" y="26682"/>
                      </a:lnTo>
                      <a:lnTo>
                        <a:pt x="26771" y="26555"/>
                      </a:lnTo>
                      <a:lnTo>
                        <a:pt x="27343" y="26009"/>
                      </a:lnTo>
                      <a:lnTo>
                        <a:pt x="27495" y="25653"/>
                      </a:lnTo>
                      <a:lnTo>
                        <a:pt x="27495" y="23723"/>
                      </a:lnTo>
                      <a:lnTo>
                        <a:pt x="27355" y="23342"/>
                      </a:lnTo>
                      <a:lnTo>
                        <a:pt x="26822" y="22809"/>
                      </a:lnTo>
                      <a:lnTo>
                        <a:pt x="26441" y="22669"/>
                      </a:lnTo>
                      <a:lnTo>
                        <a:pt x="4216" y="22669"/>
                      </a:lnTo>
                      <a:lnTo>
                        <a:pt x="4216" y="4673"/>
                      </a:lnTo>
                      <a:lnTo>
                        <a:pt x="27736" y="4673"/>
                      </a:lnTo>
                      <a:lnTo>
                        <a:pt x="28105" y="4546"/>
                      </a:lnTo>
                      <a:lnTo>
                        <a:pt x="28689" y="4013"/>
                      </a:lnTo>
                      <a:lnTo>
                        <a:pt x="28828" y="3657"/>
                      </a:lnTo>
                      <a:lnTo>
                        <a:pt x="28701" y="1333"/>
                      </a:lnTo>
                      <a:lnTo>
                        <a:pt x="28155" y="800"/>
                      </a:lnTo>
                      <a:lnTo>
                        <a:pt x="27787" y="660"/>
                      </a:lnTo>
                      <a:close/>
                    </a:path>
                    <a:path w="207009" h="48260">
                      <a:moveTo>
                        <a:pt x="52641" y="660"/>
                      </a:moveTo>
                      <a:lnTo>
                        <a:pt x="48501" y="660"/>
                      </a:lnTo>
                      <a:lnTo>
                        <a:pt x="47853" y="1104"/>
                      </a:lnTo>
                      <a:lnTo>
                        <a:pt x="30568" y="45415"/>
                      </a:lnTo>
                      <a:lnTo>
                        <a:pt x="30522" y="46710"/>
                      </a:lnTo>
                      <a:lnTo>
                        <a:pt x="31102" y="47345"/>
                      </a:lnTo>
                      <a:lnTo>
                        <a:pt x="31419" y="47485"/>
                      </a:lnTo>
                      <a:lnTo>
                        <a:pt x="33515" y="47485"/>
                      </a:lnTo>
                      <a:lnTo>
                        <a:pt x="33832" y="47370"/>
                      </a:lnTo>
                      <a:lnTo>
                        <a:pt x="34328" y="46926"/>
                      </a:lnTo>
                      <a:lnTo>
                        <a:pt x="34493" y="46710"/>
                      </a:lnTo>
                      <a:lnTo>
                        <a:pt x="38734" y="35775"/>
                      </a:lnTo>
                      <a:lnTo>
                        <a:pt x="66813" y="35775"/>
                      </a:lnTo>
                      <a:lnTo>
                        <a:pt x="65248" y="31762"/>
                      </a:lnTo>
                      <a:lnTo>
                        <a:pt x="40335" y="31762"/>
                      </a:lnTo>
                      <a:lnTo>
                        <a:pt x="50571" y="5410"/>
                      </a:lnTo>
                      <a:lnTo>
                        <a:pt x="54968" y="5410"/>
                      </a:lnTo>
                      <a:lnTo>
                        <a:pt x="53289" y="1104"/>
                      </a:lnTo>
                      <a:lnTo>
                        <a:pt x="52641" y="660"/>
                      </a:lnTo>
                      <a:close/>
                    </a:path>
                    <a:path w="207009" h="48260">
                      <a:moveTo>
                        <a:pt x="66813" y="35775"/>
                      </a:moveTo>
                      <a:lnTo>
                        <a:pt x="62407" y="35775"/>
                      </a:lnTo>
                      <a:lnTo>
                        <a:pt x="66649" y="46710"/>
                      </a:lnTo>
                      <a:lnTo>
                        <a:pt x="66814" y="46926"/>
                      </a:lnTo>
                      <a:lnTo>
                        <a:pt x="67297" y="47370"/>
                      </a:lnTo>
                      <a:lnTo>
                        <a:pt x="67627" y="47485"/>
                      </a:lnTo>
                      <a:lnTo>
                        <a:pt x="69722" y="47485"/>
                      </a:lnTo>
                      <a:lnTo>
                        <a:pt x="70027" y="47345"/>
                      </a:lnTo>
                      <a:lnTo>
                        <a:pt x="70573" y="46812"/>
                      </a:lnTo>
                      <a:lnTo>
                        <a:pt x="70573" y="45415"/>
                      </a:lnTo>
                      <a:lnTo>
                        <a:pt x="66813" y="35775"/>
                      </a:lnTo>
                      <a:close/>
                    </a:path>
                    <a:path w="207009" h="48260">
                      <a:moveTo>
                        <a:pt x="54968" y="5410"/>
                      </a:moveTo>
                      <a:lnTo>
                        <a:pt x="50571" y="5410"/>
                      </a:lnTo>
                      <a:lnTo>
                        <a:pt x="60807" y="31762"/>
                      </a:lnTo>
                      <a:lnTo>
                        <a:pt x="65248" y="31762"/>
                      </a:lnTo>
                      <a:lnTo>
                        <a:pt x="54968" y="5410"/>
                      </a:lnTo>
                      <a:close/>
                    </a:path>
                    <a:path w="207009" h="48260">
                      <a:moveTo>
                        <a:pt x="78397" y="34772"/>
                      </a:moveTo>
                      <a:lnTo>
                        <a:pt x="75857" y="34772"/>
                      </a:lnTo>
                      <a:lnTo>
                        <a:pt x="75514" y="34912"/>
                      </a:lnTo>
                      <a:lnTo>
                        <a:pt x="74980" y="35445"/>
                      </a:lnTo>
                      <a:lnTo>
                        <a:pt x="74956" y="38252"/>
                      </a:lnTo>
                      <a:lnTo>
                        <a:pt x="75652" y="40131"/>
                      </a:lnTo>
                      <a:lnTo>
                        <a:pt x="78384" y="43827"/>
                      </a:lnTo>
                      <a:lnTo>
                        <a:pt x="80340" y="45313"/>
                      </a:lnTo>
                      <a:lnTo>
                        <a:pt x="85470" y="47586"/>
                      </a:lnTo>
                      <a:lnTo>
                        <a:pt x="88493" y="48158"/>
                      </a:lnTo>
                      <a:lnTo>
                        <a:pt x="97193" y="48158"/>
                      </a:lnTo>
                      <a:lnTo>
                        <a:pt x="101295" y="47028"/>
                      </a:lnTo>
                      <a:lnTo>
                        <a:pt x="105111" y="44145"/>
                      </a:lnTo>
                      <a:lnTo>
                        <a:pt x="87960" y="44145"/>
                      </a:lnTo>
                      <a:lnTo>
                        <a:pt x="84886" y="43332"/>
                      </a:lnTo>
                      <a:lnTo>
                        <a:pt x="80606" y="40131"/>
                      </a:lnTo>
                      <a:lnTo>
                        <a:pt x="79374" y="38252"/>
                      </a:lnTo>
                      <a:lnTo>
                        <a:pt x="79057" y="36118"/>
                      </a:lnTo>
                      <a:lnTo>
                        <a:pt x="78879" y="35217"/>
                      </a:lnTo>
                      <a:lnTo>
                        <a:pt x="78397" y="34772"/>
                      </a:lnTo>
                      <a:close/>
                    </a:path>
                    <a:path w="207009" h="48260">
                      <a:moveTo>
                        <a:pt x="94932" y="0"/>
                      </a:moveTo>
                      <a:lnTo>
                        <a:pt x="88430" y="0"/>
                      </a:lnTo>
                      <a:lnTo>
                        <a:pt x="85661" y="520"/>
                      </a:lnTo>
                      <a:lnTo>
                        <a:pt x="76187" y="14439"/>
                      </a:lnTo>
                      <a:lnTo>
                        <a:pt x="76657" y="16421"/>
                      </a:lnTo>
                      <a:lnTo>
                        <a:pt x="93840" y="26466"/>
                      </a:lnTo>
                      <a:lnTo>
                        <a:pt x="96748" y="27495"/>
                      </a:lnTo>
                      <a:lnTo>
                        <a:pt x="100583" y="29146"/>
                      </a:lnTo>
                      <a:lnTo>
                        <a:pt x="102044" y="30111"/>
                      </a:lnTo>
                      <a:lnTo>
                        <a:pt x="104051" y="32296"/>
                      </a:lnTo>
                      <a:lnTo>
                        <a:pt x="104546" y="33680"/>
                      </a:lnTo>
                      <a:lnTo>
                        <a:pt x="104491" y="38252"/>
                      </a:lnTo>
                      <a:lnTo>
                        <a:pt x="103504" y="40297"/>
                      </a:lnTo>
                      <a:lnTo>
                        <a:pt x="99364" y="43370"/>
                      </a:lnTo>
                      <a:lnTo>
                        <a:pt x="96202" y="44145"/>
                      </a:lnTo>
                      <a:lnTo>
                        <a:pt x="105111" y="44145"/>
                      </a:lnTo>
                      <a:lnTo>
                        <a:pt x="107264" y="42519"/>
                      </a:lnTo>
                      <a:lnTo>
                        <a:pt x="108762" y="39395"/>
                      </a:lnTo>
                      <a:lnTo>
                        <a:pt x="108762" y="32969"/>
                      </a:lnTo>
                      <a:lnTo>
                        <a:pt x="90411" y="21107"/>
                      </a:lnTo>
                      <a:lnTo>
                        <a:pt x="87718" y="20116"/>
                      </a:lnTo>
                      <a:lnTo>
                        <a:pt x="84061" y="18465"/>
                      </a:lnTo>
                      <a:lnTo>
                        <a:pt x="82689" y="17487"/>
                      </a:lnTo>
                      <a:lnTo>
                        <a:pt x="80860" y="15214"/>
                      </a:lnTo>
                      <a:lnTo>
                        <a:pt x="80403" y="13779"/>
                      </a:lnTo>
                      <a:lnTo>
                        <a:pt x="80403" y="9359"/>
                      </a:lnTo>
                      <a:lnTo>
                        <a:pt x="81419" y="7353"/>
                      </a:lnTo>
                      <a:lnTo>
                        <a:pt x="85470" y="4673"/>
                      </a:lnTo>
                      <a:lnTo>
                        <a:pt x="88201" y="4013"/>
                      </a:lnTo>
                      <a:lnTo>
                        <a:pt x="103767" y="4013"/>
                      </a:lnTo>
                      <a:lnTo>
                        <a:pt x="102501" y="2946"/>
                      </a:lnTo>
                      <a:lnTo>
                        <a:pt x="97764" y="584"/>
                      </a:lnTo>
                      <a:lnTo>
                        <a:pt x="94932" y="0"/>
                      </a:lnTo>
                      <a:close/>
                    </a:path>
                    <a:path w="207009" h="48260">
                      <a:moveTo>
                        <a:pt x="103767" y="4013"/>
                      </a:moveTo>
                      <a:lnTo>
                        <a:pt x="94843" y="4013"/>
                      </a:lnTo>
                      <a:lnTo>
                        <a:pt x="97510" y="4737"/>
                      </a:lnTo>
                      <a:lnTo>
                        <a:pt x="101752" y="7632"/>
                      </a:lnTo>
                      <a:lnTo>
                        <a:pt x="102872" y="9359"/>
                      </a:lnTo>
                      <a:lnTo>
                        <a:pt x="102993" y="9867"/>
                      </a:lnTo>
                      <a:lnTo>
                        <a:pt x="103212" y="11696"/>
                      </a:lnTo>
                      <a:lnTo>
                        <a:pt x="103240" y="12052"/>
                      </a:lnTo>
                      <a:lnTo>
                        <a:pt x="103343" y="12369"/>
                      </a:lnTo>
                      <a:lnTo>
                        <a:pt x="103428" y="12534"/>
                      </a:lnTo>
                      <a:lnTo>
                        <a:pt x="104051" y="12941"/>
                      </a:lnTo>
                      <a:lnTo>
                        <a:pt x="104368" y="13042"/>
                      </a:lnTo>
                      <a:lnTo>
                        <a:pt x="106464" y="13042"/>
                      </a:lnTo>
                      <a:lnTo>
                        <a:pt x="106806" y="12903"/>
                      </a:lnTo>
                      <a:lnTo>
                        <a:pt x="107302" y="12369"/>
                      </a:lnTo>
                      <a:lnTo>
                        <a:pt x="107199" y="9474"/>
                      </a:lnTo>
                      <a:lnTo>
                        <a:pt x="106692" y="8051"/>
                      </a:lnTo>
                      <a:lnTo>
                        <a:pt x="104279" y="4444"/>
                      </a:lnTo>
                      <a:lnTo>
                        <a:pt x="103767" y="4013"/>
                      </a:lnTo>
                      <a:close/>
                    </a:path>
                    <a:path w="207009" h="48260">
                      <a:moveTo>
                        <a:pt x="146443" y="660"/>
                      </a:moveTo>
                      <a:lnTo>
                        <a:pt x="119418" y="660"/>
                      </a:lnTo>
                      <a:lnTo>
                        <a:pt x="119062" y="812"/>
                      </a:lnTo>
                      <a:lnTo>
                        <a:pt x="118529" y="1384"/>
                      </a:lnTo>
                      <a:lnTo>
                        <a:pt x="118403" y="1714"/>
                      </a:lnTo>
                      <a:lnTo>
                        <a:pt x="118389" y="46456"/>
                      </a:lnTo>
                      <a:lnTo>
                        <a:pt x="118529" y="46812"/>
                      </a:lnTo>
                      <a:lnTo>
                        <a:pt x="119062" y="47345"/>
                      </a:lnTo>
                      <a:lnTo>
                        <a:pt x="119418" y="47485"/>
                      </a:lnTo>
                      <a:lnTo>
                        <a:pt x="146926" y="47485"/>
                      </a:lnTo>
                      <a:lnTo>
                        <a:pt x="147294" y="47345"/>
                      </a:lnTo>
                      <a:lnTo>
                        <a:pt x="147878" y="46812"/>
                      </a:lnTo>
                      <a:lnTo>
                        <a:pt x="148018" y="46456"/>
                      </a:lnTo>
                      <a:lnTo>
                        <a:pt x="147891" y="44145"/>
                      </a:lnTo>
                      <a:lnTo>
                        <a:pt x="147358" y="43611"/>
                      </a:lnTo>
                      <a:lnTo>
                        <a:pt x="146977" y="43472"/>
                      </a:lnTo>
                      <a:lnTo>
                        <a:pt x="122605" y="43472"/>
                      </a:lnTo>
                      <a:lnTo>
                        <a:pt x="122605" y="25742"/>
                      </a:lnTo>
                      <a:lnTo>
                        <a:pt x="144919" y="25742"/>
                      </a:lnTo>
                      <a:lnTo>
                        <a:pt x="145287" y="25615"/>
                      </a:lnTo>
                      <a:lnTo>
                        <a:pt x="145872" y="25082"/>
                      </a:lnTo>
                      <a:lnTo>
                        <a:pt x="146011" y="24726"/>
                      </a:lnTo>
                      <a:lnTo>
                        <a:pt x="145884" y="22402"/>
                      </a:lnTo>
                      <a:lnTo>
                        <a:pt x="145351" y="21869"/>
                      </a:lnTo>
                      <a:lnTo>
                        <a:pt x="144970" y="21729"/>
                      </a:lnTo>
                      <a:lnTo>
                        <a:pt x="122605" y="21729"/>
                      </a:lnTo>
                      <a:lnTo>
                        <a:pt x="122605" y="4673"/>
                      </a:lnTo>
                      <a:lnTo>
                        <a:pt x="146392" y="4673"/>
                      </a:lnTo>
                      <a:lnTo>
                        <a:pt x="146761" y="4546"/>
                      </a:lnTo>
                      <a:lnTo>
                        <a:pt x="147345" y="4013"/>
                      </a:lnTo>
                      <a:lnTo>
                        <a:pt x="147485" y="3657"/>
                      </a:lnTo>
                      <a:lnTo>
                        <a:pt x="147358" y="1333"/>
                      </a:lnTo>
                      <a:lnTo>
                        <a:pt x="146824" y="800"/>
                      </a:lnTo>
                      <a:lnTo>
                        <a:pt x="146443" y="660"/>
                      </a:lnTo>
                      <a:close/>
                    </a:path>
                    <a:path w="207009" h="48260">
                      <a:moveTo>
                        <a:pt x="198856" y="35445"/>
                      </a:moveTo>
                      <a:lnTo>
                        <a:pt x="194640" y="35445"/>
                      </a:lnTo>
                      <a:lnTo>
                        <a:pt x="194640" y="46456"/>
                      </a:lnTo>
                      <a:lnTo>
                        <a:pt x="194779" y="46812"/>
                      </a:lnTo>
                      <a:lnTo>
                        <a:pt x="195313" y="47345"/>
                      </a:lnTo>
                      <a:lnTo>
                        <a:pt x="195668" y="47485"/>
                      </a:lnTo>
                      <a:lnTo>
                        <a:pt x="197827" y="47485"/>
                      </a:lnTo>
                      <a:lnTo>
                        <a:pt x="198196" y="47345"/>
                      </a:lnTo>
                      <a:lnTo>
                        <a:pt x="198729" y="46812"/>
                      </a:lnTo>
                      <a:lnTo>
                        <a:pt x="198856" y="35445"/>
                      </a:lnTo>
                      <a:close/>
                    </a:path>
                    <a:path w="207009" h="48260">
                      <a:moveTo>
                        <a:pt x="197827" y="660"/>
                      </a:moveTo>
                      <a:lnTo>
                        <a:pt x="194106" y="660"/>
                      </a:lnTo>
                      <a:lnTo>
                        <a:pt x="193624" y="761"/>
                      </a:lnTo>
                      <a:lnTo>
                        <a:pt x="192722" y="1168"/>
                      </a:lnTo>
                      <a:lnTo>
                        <a:pt x="192392" y="1447"/>
                      </a:lnTo>
                      <a:lnTo>
                        <a:pt x="192176" y="1803"/>
                      </a:lnTo>
                      <a:lnTo>
                        <a:pt x="171348" y="31572"/>
                      </a:lnTo>
                      <a:lnTo>
                        <a:pt x="171153" y="32105"/>
                      </a:lnTo>
                      <a:lnTo>
                        <a:pt x="171107" y="34416"/>
                      </a:lnTo>
                      <a:lnTo>
                        <a:pt x="171234" y="34772"/>
                      </a:lnTo>
                      <a:lnTo>
                        <a:pt x="171767" y="35305"/>
                      </a:lnTo>
                      <a:lnTo>
                        <a:pt x="172123" y="35445"/>
                      </a:lnTo>
                      <a:lnTo>
                        <a:pt x="205397" y="35445"/>
                      </a:lnTo>
                      <a:lnTo>
                        <a:pt x="205752" y="35305"/>
                      </a:lnTo>
                      <a:lnTo>
                        <a:pt x="206286" y="34772"/>
                      </a:lnTo>
                      <a:lnTo>
                        <a:pt x="206413" y="34416"/>
                      </a:lnTo>
                      <a:lnTo>
                        <a:pt x="206331" y="32232"/>
                      </a:lnTo>
                      <a:lnTo>
                        <a:pt x="206286" y="32105"/>
                      </a:lnTo>
                      <a:lnTo>
                        <a:pt x="205752" y="31572"/>
                      </a:lnTo>
                      <a:lnTo>
                        <a:pt x="205397" y="31432"/>
                      </a:lnTo>
                      <a:lnTo>
                        <a:pt x="176390" y="31432"/>
                      </a:lnTo>
                      <a:lnTo>
                        <a:pt x="194640" y="5410"/>
                      </a:lnTo>
                      <a:lnTo>
                        <a:pt x="198856" y="5410"/>
                      </a:lnTo>
                      <a:lnTo>
                        <a:pt x="198729" y="1333"/>
                      </a:lnTo>
                      <a:lnTo>
                        <a:pt x="198196" y="800"/>
                      </a:lnTo>
                      <a:lnTo>
                        <a:pt x="197827" y="660"/>
                      </a:lnTo>
                      <a:close/>
                    </a:path>
                    <a:path w="207009" h="48260">
                      <a:moveTo>
                        <a:pt x="198856" y="5410"/>
                      </a:moveTo>
                      <a:lnTo>
                        <a:pt x="194640" y="5410"/>
                      </a:lnTo>
                      <a:lnTo>
                        <a:pt x="194640" y="31432"/>
                      </a:lnTo>
                      <a:lnTo>
                        <a:pt x="198856" y="31432"/>
                      </a:lnTo>
                      <a:lnTo>
                        <a:pt x="198856" y="5410"/>
                      </a:lnTo>
                      <a:close/>
                    </a:path>
                  </a:pathLst>
                </a:custGeom>
                <a:solidFill>
                  <a:srgbClr val="1FA4B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23" name="object 31"/>
                <p:cNvGrpSpPr/>
                <p:nvPr/>
              </p:nvGrpSpPr>
              <p:grpSpPr>
                <a:xfrm>
                  <a:off x="8565286" y="4050004"/>
                  <a:ext cx="230504" cy="226695"/>
                  <a:chOff x="8565286" y="4050004"/>
                  <a:chExt cx="230504" cy="226695"/>
                </a:xfrm>
              </p:grpSpPr>
              <p:sp>
                <p:nvSpPr>
                  <p:cNvPr id="24" name="object 32"/>
                  <p:cNvSpPr/>
                  <p:nvPr/>
                </p:nvSpPr>
                <p:spPr>
                  <a:xfrm>
                    <a:off x="8566480" y="4050004"/>
                    <a:ext cx="228879" cy="139217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" name="object 33"/>
                  <p:cNvSpPr/>
                  <p:nvPr/>
                </p:nvSpPr>
                <p:spPr>
                  <a:xfrm>
                    <a:off x="8565286" y="4228236"/>
                    <a:ext cx="203835" cy="4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834" h="48260">
                        <a:moveTo>
                          <a:pt x="27787" y="660"/>
                        </a:moveTo>
                        <a:lnTo>
                          <a:pt x="1028" y="660"/>
                        </a:lnTo>
                        <a:lnTo>
                          <a:pt x="673" y="812"/>
                        </a:lnTo>
                        <a:lnTo>
                          <a:pt x="139" y="1384"/>
                        </a:lnTo>
                        <a:lnTo>
                          <a:pt x="14" y="1714"/>
                        </a:lnTo>
                        <a:lnTo>
                          <a:pt x="0" y="46456"/>
                        </a:lnTo>
                        <a:lnTo>
                          <a:pt x="139" y="46812"/>
                        </a:lnTo>
                        <a:lnTo>
                          <a:pt x="673" y="47345"/>
                        </a:lnTo>
                        <a:lnTo>
                          <a:pt x="1028" y="47485"/>
                        </a:lnTo>
                        <a:lnTo>
                          <a:pt x="3124" y="47485"/>
                        </a:lnTo>
                        <a:lnTo>
                          <a:pt x="3492" y="47345"/>
                        </a:lnTo>
                        <a:lnTo>
                          <a:pt x="4063" y="46812"/>
                        </a:lnTo>
                        <a:lnTo>
                          <a:pt x="4216" y="46456"/>
                        </a:lnTo>
                        <a:lnTo>
                          <a:pt x="4216" y="26682"/>
                        </a:lnTo>
                        <a:lnTo>
                          <a:pt x="26403" y="26682"/>
                        </a:lnTo>
                        <a:lnTo>
                          <a:pt x="26771" y="26555"/>
                        </a:lnTo>
                        <a:lnTo>
                          <a:pt x="27343" y="26009"/>
                        </a:lnTo>
                        <a:lnTo>
                          <a:pt x="27495" y="25653"/>
                        </a:lnTo>
                        <a:lnTo>
                          <a:pt x="27495" y="23723"/>
                        </a:lnTo>
                        <a:lnTo>
                          <a:pt x="27355" y="23342"/>
                        </a:lnTo>
                        <a:lnTo>
                          <a:pt x="26822" y="22809"/>
                        </a:lnTo>
                        <a:lnTo>
                          <a:pt x="26441" y="22669"/>
                        </a:lnTo>
                        <a:lnTo>
                          <a:pt x="4216" y="22669"/>
                        </a:lnTo>
                        <a:lnTo>
                          <a:pt x="4216" y="4673"/>
                        </a:lnTo>
                        <a:lnTo>
                          <a:pt x="27736" y="4673"/>
                        </a:lnTo>
                        <a:lnTo>
                          <a:pt x="28105" y="4546"/>
                        </a:lnTo>
                        <a:lnTo>
                          <a:pt x="28689" y="4013"/>
                        </a:lnTo>
                        <a:lnTo>
                          <a:pt x="28828" y="3657"/>
                        </a:lnTo>
                        <a:lnTo>
                          <a:pt x="28701" y="1333"/>
                        </a:lnTo>
                        <a:lnTo>
                          <a:pt x="28155" y="800"/>
                        </a:lnTo>
                        <a:lnTo>
                          <a:pt x="27787" y="660"/>
                        </a:lnTo>
                        <a:close/>
                      </a:path>
                      <a:path w="203834" h="48260">
                        <a:moveTo>
                          <a:pt x="52641" y="660"/>
                        </a:moveTo>
                        <a:lnTo>
                          <a:pt x="48501" y="660"/>
                        </a:lnTo>
                        <a:lnTo>
                          <a:pt x="47853" y="1104"/>
                        </a:lnTo>
                        <a:lnTo>
                          <a:pt x="30568" y="45415"/>
                        </a:lnTo>
                        <a:lnTo>
                          <a:pt x="30522" y="46710"/>
                        </a:lnTo>
                        <a:lnTo>
                          <a:pt x="31102" y="47345"/>
                        </a:lnTo>
                        <a:lnTo>
                          <a:pt x="31419" y="47485"/>
                        </a:lnTo>
                        <a:lnTo>
                          <a:pt x="33515" y="47485"/>
                        </a:lnTo>
                        <a:lnTo>
                          <a:pt x="33832" y="47370"/>
                        </a:lnTo>
                        <a:lnTo>
                          <a:pt x="34328" y="46926"/>
                        </a:lnTo>
                        <a:lnTo>
                          <a:pt x="34493" y="46710"/>
                        </a:lnTo>
                        <a:lnTo>
                          <a:pt x="38734" y="35775"/>
                        </a:lnTo>
                        <a:lnTo>
                          <a:pt x="66813" y="35775"/>
                        </a:lnTo>
                        <a:lnTo>
                          <a:pt x="65248" y="31762"/>
                        </a:lnTo>
                        <a:lnTo>
                          <a:pt x="40335" y="31762"/>
                        </a:lnTo>
                        <a:lnTo>
                          <a:pt x="50571" y="5410"/>
                        </a:lnTo>
                        <a:lnTo>
                          <a:pt x="54968" y="5410"/>
                        </a:lnTo>
                        <a:lnTo>
                          <a:pt x="53289" y="1104"/>
                        </a:lnTo>
                        <a:lnTo>
                          <a:pt x="52641" y="660"/>
                        </a:lnTo>
                        <a:close/>
                      </a:path>
                      <a:path w="203834" h="48260">
                        <a:moveTo>
                          <a:pt x="66813" y="35775"/>
                        </a:moveTo>
                        <a:lnTo>
                          <a:pt x="62407" y="35775"/>
                        </a:lnTo>
                        <a:lnTo>
                          <a:pt x="66649" y="46710"/>
                        </a:lnTo>
                        <a:lnTo>
                          <a:pt x="66814" y="46926"/>
                        </a:lnTo>
                        <a:lnTo>
                          <a:pt x="67297" y="47370"/>
                        </a:lnTo>
                        <a:lnTo>
                          <a:pt x="67627" y="47485"/>
                        </a:lnTo>
                        <a:lnTo>
                          <a:pt x="69722" y="47485"/>
                        </a:lnTo>
                        <a:lnTo>
                          <a:pt x="70027" y="47345"/>
                        </a:lnTo>
                        <a:lnTo>
                          <a:pt x="70573" y="46812"/>
                        </a:lnTo>
                        <a:lnTo>
                          <a:pt x="70573" y="45415"/>
                        </a:lnTo>
                        <a:lnTo>
                          <a:pt x="66813" y="35775"/>
                        </a:lnTo>
                        <a:close/>
                      </a:path>
                      <a:path w="203834" h="48260">
                        <a:moveTo>
                          <a:pt x="54968" y="5410"/>
                        </a:moveTo>
                        <a:lnTo>
                          <a:pt x="50571" y="5410"/>
                        </a:lnTo>
                        <a:lnTo>
                          <a:pt x="60807" y="31762"/>
                        </a:lnTo>
                        <a:lnTo>
                          <a:pt x="65248" y="31762"/>
                        </a:lnTo>
                        <a:lnTo>
                          <a:pt x="54968" y="5410"/>
                        </a:lnTo>
                        <a:close/>
                      </a:path>
                      <a:path w="203834" h="48260">
                        <a:moveTo>
                          <a:pt x="78397" y="34772"/>
                        </a:moveTo>
                        <a:lnTo>
                          <a:pt x="75857" y="34772"/>
                        </a:lnTo>
                        <a:lnTo>
                          <a:pt x="75514" y="34912"/>
                        </a:lnTo>
                        <a:lnTo>
                          <a:pt x="74980" y="35445"/>
                        </a:lnTo>
                        <a:lnTo>
                          <a:pt x="74956" y="38252"/>
                        </a:lnTo>
                        <a:lnTo>
                          <a:pt x="75652" y="40131"/>
                        </a:lnTo>
                        <a:lnTo>
                          <a:pt x="78384" y="43827"/>
                        </a:lnTo>
                        <a:lnTo>
                          <a:pt x="80340" y="45313"/>
                        </a:lnTo>
                        <a:lnTo>
                          <a:pt x="85470" y="47586"/>
                        </a:lnTo>
                        <a:lnTo>
                          <a:pt x="88493" y="48158"/>
                        </a:lnTo>
                        <a:lnTo>
                          <a:pt x="97193" y="48158"/>
                        </a:lnTo>
                        <a:lnTo>
                          <a:pt x="101295" y="47028"/>
                        </a:lnTo>
                        <a:lnTo>
                          <a:pt x="105111" y="44145"/>
                        </a:lnTo>
                        <a:lnTo>
                          <a:pt x="87960" y="44145"/>
                        </a:lnTo>
                        <a:lnTo>
                          <a:pt x="84886" y="43332"/>
                        </a:lnTo>
                        <a:lnTo>
                          <a:pt x="80606" y="40131"/>
                        </a:lnTo>
                        <a:lnTo>
                          <a:pt x="79374" y="38252"/>
                        </a:lnTo>
                        <a:lnTo>
                          <a:pt x="79057" y="36118"/>
                        </a:lnTo>
                        <a:lnTo>
                          <a:pt x="78879" y="35217"/>
                        </a:lnTo>
                        <a:lnTo>
                          <a:pt x="78397" y="34772"/>
                        </a:lnTo>
                        <a:close/>
                      </a:path>
                      <a:path w="203834" h="48260">
                        <a:moveTo>
                          <a:pt x="94932" y="0"/>
                        </a:moveTo>
                        <a:lnTo>
                          <a:pt x="88430" y="0"/>
                        </a:lnTo>
                        <a:lnTo>
                          <a:pt x="85661" y="520"/>
                        </a:lnTo>
                        <a:lnTo>
                          <a:pt x="76187" y="14439"/>
                        </a:lnTo>
                        <a:lnTo>
                          <a:pt x="76657" y="16421"/>
                        </a:lnTo>
                        <a:lnTo>
                          <a:pt x="93840" y="26466"/>
                        </a:lnTo>
                        <a:lnTo>
                          <a:pt x="96748" y="27495"/>
                        </a:lnTo>
                        <a:lnTo>
                          <a:pt x="100583" y="29146"/>
                        </a:lnTo>
                        <a:lnTo>
                          <a:pt x="102044" y="30111"/>
                        </a:lnTo>
                        <a:lnTo>
                          <a:pt x="104051" y="32296"/>
                        </a:lnTo>
                        <a:lnTo>
                          <a:pt x="104546" y="33680"/>
                        </a:lnTo>
                        <a:lnTo>
                          <a:pt x="104491" y="38252"/>
                        </a:lnTo>
                        <a:lnTo>
                          <a:pt x="103504" y="40297"/>
                        </a:lnTo>
                        <a:lnTo>
                          <a:pt x="99364" y="43370"/>
                        </a:lnTo>
                        <a:lnTo>
                          <a:pt x="96202" y="44145"/>
                        </a:lnTo>
                        <a:lnTo>
                          <a:pt x="105111" y="44145"/>
                        </a:lnTo>
                        <a:lnTo>
                          <a:pt x="107264" y="42519"/>
                        </a:lnTo>
                        <a:lnTo>
                          <a:pt x="108762" y="39395"/>
                        </a:lnTo>
                        <a:lnTo>
                          <a:pt x="108762" y="32969"/>
                        </a:lnTo>
                        <a:lnTo>
                          <a:pt x="90411" y="21107"/>
                        </a:lnTo>
                        <a:lnTo>
                          <a:pt x="87718" y="20116"/>
                        </a:lnTo>
                        <a:lnTo>
                          <a:pt x="84061" y="18465"/>
                        </a:lnTo>
                        <a:lnTo>
                          <a:pt x="82689" y="17487"/>
                        </a:lnTo>
                        <a:lnTo>
                          <a:pt x="80860" y="15214"/>
                        </a:lnTo>
                        <a:lnTo>
                          <a:pt x="80403" y="13779"/>
                        </a:lnTo>
                        <a:lnTo>
                          <a:pt x="80403" y="9359"/>
                        </a:lnTo>
                        <a:lnTo>
                          <a:pt x="81419" y="7353"/>
                        </a:lnTo>
                        <a:lnTo>
                          <a:pt x="85470" y="4673"/>
                        </a:lnTo>
                        <a:lnTo>
                          <a:pt x="88201" y="4013"/>
                        </a:lnTo>
                        <a:lnTo>
                          <a:pt x="103767" y="4013"/>
                        </a:lnTo>
                        <a:lnTo>
                          <a:pt x="102501" y="2946"/>
                        </a:lnTo>
                        <a:lnTo>
                          <a:pt x="97764" y="584"/>
                        </a:lnTo>
                        <a:lnTo>
                          <a:pt x="94932" y="0"/>
                        </a:lnTo>
                        <a:close/>
                      </a:path>
                      <a:path w="203834" h="48260">
                        <a:moveTo>
                          <a:pt x="103767" y="4013"/>
                        </a:moveTo>
                        <a:lnTo>
                          <a:pt x="94843" y="4013"/>
                        </a:lnTo>
                        <a:lnTo>
                          <a:pt x="97510" y="4737"/>
                        </a:lnTo>
                        <a:lnTo>
                          <a:pt x="101752" y="7632"/>
                        </a:lnTo>
                        <a:lnTo>
                          <a:pt x="102872" y="9359"/>
                        </a:lnTo>
                        <a:lnTo>
                          <a:pt x="102993" y="9867"/>
                        </a:lnTo>
                        <a:lnTo>
                          <a:pt x="103212" y="11696"/>
                        </a:lnTo>
                        <a:lnTo>
                          <a:pt x="103240" y="12052"/>
                        </a:lnTo>
                        <a:lnTo>
                          <a:pt x="103343" y="12369"/>
                        </a:lnTo>
                        <a:lnTo>
                          <a:pt x="103428" y="12534"/>
                        </a:lnTo>
                        <a:lnTo>
                          <a:pt x="104051" y="12941"/>
                        </a:lnTo>
                        <a:lnTo>
                          <a:pt x="104368" y="13042"/>
                        </a:lnTo>
                        <a:lnTo>
                          <a:pt x="106464" y="13042"/>
                        </a:lnTo>
                        <a:lnTo>
                          <a:pt x="106806" y="12903"/>
                        </a:lnTo>
                        <a:lnTo>
                          <a:pt x="107302" y="12369"/>
                        </a:lnTo>
                        <a:lnTo>
                          <a:pt x="107199" y="9474"/>
                        </a:lnTo>
                        <a:lnTo>
                          <a:pt x="106692" y="8051"/>
                        </a:lnTo>
                        <a:lnTo>
                          <a:pt x="104279" y="4444"/>
                        </a:lnTo>
                        <a:lnTo>
                          <a:pt x="103767" y="4013"/>
                        </a:lnTo>
                        <a:close/>
                      </a:path>
                      <a:path w="203834" h="48260">
                        <a:moveTo>
                          <a:pt x="146443" y="660"/>
                        </a:moveTo>
                        <a:lnTo>
                          <a:pt x="119418" y="660"/>
                        </a:lnTo>
                        <a:lnTo>
                          <a:pt x="119062" y="812"/>
                        </a:lnTo>
                        <a:lnTo>
                          <a:pt x="118529" y="1384"/>
                        </a:lnTo>
                        <a:lnTo>
                          <a:pt x="118403" y="1714"/>
                        </a:lnTo>
                        <a:lnTo>
                          <a:pt x="118389" y="46456"/>
                        </a:lnTo>
                        <a:lnTo>
                          <a:pt x="118529" y="46812"/>
                        </a:lnTo>
                        <a:lnTo>
                          <a:pt x="119062" y="47345"/>
                        </a:lnTo>
                        <a:lnTo>
                          <a:pt x="119418" y="47485"/>
                        </a:lnTo>
                        <a:lnTo>
                          <a:pt x="146926" y="47485"/>
                        </a:lnTo>
                        <a:lnTo>
                          <a:pt x="147294" y="47345"/>
                        </a:lnTo>
                        <a:lnTo>
                          <a:pt x="147878" y="46812"/>
                        </a:lnTo>
                        <a:lnTo>
                          <a:pt x="148018" y="46456"/>
                        </a:lnTo>
                        <a:lnTo>
                          <a:pt x="147891" y="44145"/>
                        </a:lnTo>
                        <a:lnTo>
                          <a:pt x="147358" y="43611"/>
                        </a:lnTo>
                        <a:lnTo>
                          <a:pt x="146977" y="43472"/>
                        </a:lnTo>
                        <a:lnTo>
                          <a:pt x="122605" y="43472"/>
                        </a:lnTo>
                        <a:lnTo>
                          <a:pt x="122605" y="25742"/>
                        </a:lnTo>
                        <a:lnTo>
                          <a:pt x="144919" y="25742"/>
                        </a:lnTo>
                        <a:lnTo>
                          <a:pt x="145287" y="25615"/>
                        </a:lnTo>
                        <a:lnTo>
                          <a:pt x="145872" y="25082"/>
                        </a:lnTo>
                        <a:lnTo>
                          <a:pt x="146011" y="24726"/>
                        </a:lnTo>
                        <a:lnTo>
                          <a:pt x="145884" y="22402"/>
                        </a:lnTo>
                        <a:lnTo>
                          <a:pt x="145351" y="21869"/>
                        </a:lnTo>
                        <a:lnTo>
                          <a:pt x="144970" y="21729"/>
                        </a:lnTo>
                        <a:lnTo>
                          <a:pt x="122605" y="21729"/>
                        </a:lnTo>
                        <a:lnTo>
                          <a:pt x="122605" y="4673"/>
                        </a:lnTo>
                        <a:lnTo>
                          <a:pt x="146392" y="4673"/>
                        </a:lnTo>
                        <a:lnTo>
                          <a:pt x="146761" y="4546"/>
                        </a:lnTo>
                        <a:lnTo>
                          <a:pt x="147345" y="4013"/>
                        </a:lnTo>
                        <a:lnTo>
                          <a:pt x="147485" y="3657"/>
                        </a:lnTo>
                        <a:lnTo>
                          <a:pt x="147358" y="1333"/>
                        </a:lnTo>
                        <a:lnTo>
                          <a:pt x="146824" y="800"/>
                        </a:lnTo>
                        <a:lnTo>
                          <a:pt x="146443" y="660"/>
                        </a:lnTo>
                        <a:close/>
                      </a:path>
                      <a:path w="203834" h="48260">
                        <a:moveTo>
                          <a:pt x="175361" y="34505"/>
                        </a:moveTo>
                        <a:lnTo>
                          <a:pt x="173240" y="34505"/>
                        </a:lnTo>
                        <a:lnTo>
                          <a:pt x="172923" y="34607"/>
                        </a:lnTo>
                        <a:lnTo>
                          <a:pt x="172427" y="35013"/>
                        </a:lnTo>
                        <a:lnTo>
                          <a:pt x="172389" y="37922"/>
                        </a:lnTo>
                        <a:lnTo>
                          <a:pt x="173050" y="39928"/>
                        </a:lnTo>
                        <a:lnTo>
                          <a:pt x="175501" y="43675"/>
                        </a:lnTo>
                        <a:lnTo>
                          <a:pt x="177266" y="45199"/>
                        </a:lnTo>
                        <a:lnTo>
                          <a:pt x="181863" y="47561"/>
                        </a:lnTo>
                        <a:lnTo>
                          <a:pt x="184569" y="48158"/>
                        </a:lnTo>
                        <a:lnTo>
                          <a:pt x="190715" y="48158"/>
                        </a:lnTo>
                        <a:lnTo>
                          <a:pt x="193446" y="47561"/>
                        </a:lnTo>
                        <a:lnTo>
                          <a:pt x="198310" y="45199"/>
                        </a:lnTo>
                        <a:lnTo>
                          <a:pt x="199463" y="44145"/>
                        </a:lnTo>
                        <a:lnTo>
                          <a:pt x="185051" y="44145"/>
                        </a:lnTo>
                        <a:lnTo>
                          <a:pt x="182714" y="43472"/>
                        </a:lnTo>
                        <a:lnTo>
                          <a:pt x="178612" y="40792"/>
                        </a:lnTo>
                        <a:lnTo>
                          <a:pt x="177253" y="38773"/>
                        </a:lnTo>
                        <a:lnTo>
                          <a:pt x="176453" y="35420"/>
                        </a:lnTo>
                        <a:lnTo>
                          <a:pt x="176250" y="35013"/>
                        </a:lnTo>
                        <a:lnTo>
                          <a:pt x="175717" y="34607"/>
                        </a:lnTo>
                        <a:lnTo>
                          <a:pt x="175361" y="34505"/>
                        </a:lnTo>
                        <a:close/>
                      </a:path>
                      <a:path w="203834" h="48260">
                        <a:moveTo>
                          <a:pt x="199563" y="21526"/>
                        </a:moveTo>
                        <a:lnTo>
                          <a:pt x="189877" y="21526"/>
                        </a:lnTo>
                        <a:lnTo>
                          <a:pt x="191884" y="21983"/>
                        </a:lnTo>
                        <a:lnTo>
                          <a:pt x="195541" y="23761"/>
                        </a:lnTo>
                        <a:lnTo>
                          <a:pt x="196976" y="25031"/>
                        </a:lnTo>
                        <a:lnTo>
                          <a:pt x="199072" y="28333"/>
                        </a:lnTo>
                        <a:lnTo>
                          <a:pt x="199593" y="30276"/>
                        </a:lnTo>
                        <a:lnTo>
                          <a:pt x="199593" y="36156"/>
                        </a:lnTo>
                        <a:lnTo>
                          <a:pt x="198462" y="39014"/>
                        </a:lnTo>
                        <a:lnTo>
                          <a:pt x="193967" y="43116"/>
                        </a:lnTo>
                        <a:lnTo>
                          <a:pt x="191122" y="44145"/>
                        </a:lnTo>
                        <a:lnTo>
                          <a:pt x="199463" y="44145"/>
                        </a:lnTo>
                        <a:lnTo>
                          <a:pt x="200240" y="43433"/>
                        </a:lnTo>
                        <a:lnTo>
                          <a:pt x="203098" y="38696"/>
                        </a:lnTo>
                        <a:lnTo>
                          <a:pt x="203733" y="36156"/>
                        </a:lnTo>
                        <a:lnTo>
                          <a:pt x="203809" y="29336"/>
                        </a:lnTo>
                        <a:lnTo>
                          <a:pt x="203098" y="26631"/>
                        </a:lnTo>
                        <a:lnTo>
                          <a:pt x="200240" y="22123"/>
                        </a:lnTo>
                        <a:lnTo>
                          <a:pt x="199563" y="21526"/>
                        </a:lnTo>
                        <a:close/>
                      </a:path>
                      <a:path w="203834" h="48260">
                        <a:moveTo>
                          <a:pt x="200113" y="660"/>
                        </a:moveTo>
                        <a:lnTo>
                          <a:pt x="177406" y="660"/>
                        </a:lnTo>
                        <a:lnTo>
                          <a:pt x="177063" y="800"/>
                        </a:lnTo>
                        <a:lnTo>
                          <a:pt x="176568" y="1333"/>
                        </a:lnTo>
                        <a:lnTo>
                          <a:pt x="176428" y="1714"/>
                        </a:lnTo>
                        <a:lnTo>
                          <a:pt x="174509" y="22707"/>
                        </a:lnTo>
                        <a:lnTo>
                          <a:pt x="174400" y="24637"/>
                        </a:lnTo>
                        <a:lnTo>
                          <a:pt x="174472" y="24815"/>
                        </a:lnTo>
                        <a:lnTo>
                          <a:pt x="175094" y="25399"/>
                        </a:lnTo>
                        <a:lnTo>
                          <a:pt x="175450" y="25539"/>
                        </a:lnTo>
                        <a:lnTo>
                          <a:pt x="177545" y="25539"/>
                        </a:lnTo>
                        <a:lnTo>
                          <a:pt x="178003" y="25438"/>
                        </a:lnTo>
                        <a:lnTo>
                          <a:pt x="178854" y="24993"/>
                        </a:lnTo>
                        <a:lnTo>
                          <a:pt x="179400" y="24637"/>
                        </a:lnTo>
                        <a:lnTo>
                          <a:pt x="181178" y="23342"/>
                        </a:lnTo>
                        <a:lnTo>
                          <a:pt x="182283" y="22707"/>
                        </a:lnTo>
                        <a:lnTo>
                          <a:pt x="184467" y="21767"/>
                        </a:lnTo>
                        <a:lnTo>
                          <a:pt x="185902" y="21526"/>
                        </a:lnTo>
                        <a:lnTo>
                          <a:pt x="199563" y="21526"/>
                        </a:lnTo>
                        <a:lnTo>
                          <a:pt x="198310" y="20421"/>
                        </a:lnTo>
                        <a:lnTo>
                          <a:pt x="197008" y="19799"/>
                        </a:lnTo>
                        <a:lnTo>
                          <a:pt x="179057" y="19799"/>
                        </a:lnTo>
                        <a:lnTo>
                          <a:pt x="180466" y="4673"/>
                        </a:lnTo>
                        <a:lnTo>
                          <a:pt x="200113" y="4673"/>
                        </a:lnTo>
                        <a:lnTo>
                          <a:pt x="200469" y="4546"/>
                        </a:lnTo>
                        <a:lnTo>
                          <a:pt x="201002" y="4013"/>
                        </a:lnTo>
                        <a:lnTo>
                          <a:pt x="201002" y="1333"/>
                        </a:lnTo>
                        <a:lnTo>
                          <a:pt x="200469" y="800"/>
                        </a:lnTo>
                        <a:lnTo>
                          <a:pt x="200113" y="660"/>
                        </a:lnTo>
                        <a:close/>
                      </a:path>
                      <a:path w="203834" h="48260">
                        <a:moveTo>
                          <a:pt x="190715" y="17513"/>
                        </a:moveTo>
                        <a:lnTo>
                          <a:pt x="184302" y="17513"/>
                        </a:lnTo>
                        <a:lnTo>
                          <a:pt x="181419" y="18275"/>
                        </a:lnTo>
                        <a:lnTo>
                          <a:pt x="179057" y="19799"/>
                        </a:lnTo>
                        <a:lnTo>
                          <a:pt x="197008" y="19799"/>
                        </a:lnTo>
                        <a:lnTo>
                          <a:pt x="193446" y="18097"/>
                        </a:lnTo>
                        <a:lnTo>
                          <a:pt x="190715" y="17513"/>
                        </a:lnTo>
                        <a:close/>
                      </a:path>
                    </a:pathLst>
                  </a:custGeom>
                  <a:solidFill>
                    <a:srgbClr val="1FA4B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26" name="object 34"/>
                <p:cNvGrpSpPr/>
                <p:nvPr/>
              </p:nvGrpSpPr>
              <p:grpSpPr>
                <a:xfrm>
                  <a:off x="8565286" y="4909782"/>
                  <a:ext cx="233045" cy="218440"/>
                  <a:chOff x="8565286" y="4909782"/>
                  <a:chExt cx="233045" cy="218440"/>
                </a:xfrm>
              </p:grpSpPr>
              <p:sp>
                <p:nvSpPr>
                  <p:cNvPr id="27" name="object 35"/>
                  <p:cNvSpPr/>
                  <p:nvPr/>
                </p:nvSpPr>
                <p:spPr>
                  <a:xfrm>
                    <a:off x="8566480" y="4909782"/>
                    <a:ext cx="231228" cy="139014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8" name="object 36"/>
                  <p:cNvSpPr/>
                  <p:nvPr/>
                </p:nvSpPr>
                <p:spPr>
                  <a:xfrm>
                    <a:off x="8565286" y="5079860"/>
                    <a:ext cx="205740" cy="4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40" h="48260">
                        <a:moveTo>
                          <a:pt x="27787" y="660"/>
                        </a:moveTo>
                        <a:lnTo>
                          <a:pt x="1028" y="660"/>
                        </a:lnTo>
                        <a:lnTo>
                          <a:pt x="673" y="812"/>
                        </a:lnTo>
                        <a:lnTo>
                          <a:pt x="139" y="1384"/>
                        </a:lnTo>
                        <a:lnTo>
                          <a:pt x="14" y="1714"/>
                        </a:lnTo>
                        <a:lnTo>
                          <a:pt x="0" y="46456"/>
                        </a:lnTo>
                        <a:lnTo>
                          <a:pt x="139" y="46812"/>
                        </a:lnTo>
                        <a:lnTo>
                          <a:pt x="673" y="47345"/>
                        </a:lnTo>
                        <a:lnTo>
                          <a:pt x="1028" y="47485"/>
                        </a:lnTo>
                        <a:lnTo>
                          <a:pt x="3124" y="47485"/>
                        </a:lnTo>
                        <a:lnTo>
                          <a:pt x="3492" y="47345"/>
                        </a:lnTo>
                        <a:lnTo>
                          <a:pt x="4063" y="46812"/>
                        </a:lnTo>
                        <a:lnTo>
                          <a:pt x="4216" y="46456"/>
                        </a:lnTo>
                        <a:lnTo>
                          <a:pt x="4216" y="26682"/>
                        </a:lnTo>
                        <a:lnTo>
                          <a:pt x="26403" y="26682"/>
                        </a:lnTo>
                        <a:lnTo>
                          <a:pt x="26771" y="26555"/>
                        </a:lnTo>
                        <a:lnTo>
                          <a:pt x="27343" y="26009"/>
                        </a:lnTo>
                        <a:lnTo>
                          <a:pt x="27495" y="25654"/>
                        </a:lnTo>
                        <a:lnTo>
                          <a:pt x="27495" y="23723"/>
                        </a:lnTo>
                        <a:lnTo>
                          <a:pt x="27355" y="23342"/>
                        </a:lnTo>
                        <a:lnTo>
                          <a:pt x="26822" y="22809"/>
                        </a:lnTo>
                        <a:lnTo>
                          <a:pt x="26441" y="22669"/>
                        </a:lnTo>
                        <a:lnTo>
                          <a:pt x="4216" y="22669"/>
                        </a:lnTo>
                        <a:lnTo>
                          <a:pt x="4216" y="4673"/>
                        </a:lnTo>
                        <a:lnTo>
                          <a:pt x="27736" y="4673"/>
                        </a:lnTo>
                        <a:lnTo>
                          <a:pt x="28105" y="4546"/>
                        </a:lnTo>
                        <a:lnTo>
                          <a:pt x="28689" y="4013"/>
                        </a:lnTo>
                        <a:lnTo>
                          <a:pt x="28828" y="3657"/>
                        </a:lnTo>
                        <a:lnTo>
                          <a:pt x="28701" y="1333"/>
                        </a:lnTo>
                        <a:lnTo>
                          <a:pt x="28155" y="800"/>
                        </a:lnTo>
                        <a:lnTo>
                          <a:pt x="27787" y="660"/>
                        </a:lnTo>
                        <a:close/>
                      </a:path>
                      <a:path w="205740" h="48260">
                        <a:moveTo>
                          <a:pt x="52641" y="660"/>
                        </a:moveTo>
                        <a:lnTo>
                          <a:pt x="48501" y="660"/>
                        </a:lnTo>
                        <a:lnTo>
                          <a:pt x="47853" y="1104"/>
                        </a:lnTo>
                        <a:lnTo>
                          <a:pt x="30568" y="45415"/>
                        </a:lnTo>
                        <a:lnTo>
                          <a:pt x="30522" y="46710"/>
                        </a:lnTo>
                        <a:lnTo>
                          <a:pt x="31102" y="47345"/>
                        </a:lnTo>
                        <a:lnTo>
                          <a:pt x="31419" y="47485"/>
                        </a:lnTo>
                        <a:lnTo>
                          <a:pt x="33515" y="47485"/>
                        </a:lnTo>
                        <a:lnTo>
                          <a:pt x="33832" y="47371"/>
                        </a:lnTo>
                        <a:lnTo>
                          <a:pt x="34328" y="46926"/>
                        </a:lnTo>
                        <a:lnTo>
                          <a:pt x="34493" y="46710"/>
                        </a:lnTo>
                        <a:lnTo>
                          <a:pt x="38734" y="35775"/>
                        </a:lnTo>
                        <a:lnTo>
                          <a:pt x="66813" y="35775"/>
                        </a:lnTo>
                        <a:lnTo>
                          <a:pt x="65248" y="31762"/>
                        </a:lnTo>
                        <a:lnTo>
                          <a:pt x="40335" y="31762"/>
                        </a:lnTo>
                        <a:lnTo>
                          <a:pt x="50571" y="5410"/>
                        </a:lnTo>
                        <a:lnTo>
                          <a:pt x="54968" y="5410"/>
                        </a:lnTo>
                        <a:lnTo>
                          <a:pt x="53289" y="1104"/>
                        </a:lnTo>
                        <a:lnTo>
                          <a:pt x="52641" y="660"/>
                        </a:lnTo>
                        <a:close/>
                      </a:path>
                      <a:path w="205740" h="48260">
                        <a:moveTo>
                          <a:pt x="66813" y="35775"/>
                        </a:moveTo>
                        <a:lnTo>
                          <a:pt x="62407" y="35775"/>
                        </a:lnTo>
                        <a:lnTo>
                          <a:pt x="66649" y="46710"/>
                        </a:lnTo>
                        <a:lnTo>
                          <a:pt x="66814" y="46926"/>
                        </a:lnTo>
                        <a:lnTo>
                          <a:pt x="67297" y="47371"/>
                        </a:lnTo>
                        <a:lnTo>
                          <a:pt x="67627" y="47485"/>
                        </a:lnTo>
                        <a:lnTo>
                          <a:pt x="69722" y="47485"/>
                        </a:lnTo>
                        <a:lnTo>
                          <a:pt x="70027" y="47345"/>
                        </a:lnTo>
                        <a:lnTo>
                          <a:pt x="70573" y="46812"/>
                        </a:lnTo>
                        <a:lnTo>
                          <a:pt x="70573" y="45415"/>
                        </a:lnTo>
                        <a:lnTo>
                          <a:pt x="66813" y="35775"/>
                        </a:lnTo>
                        <a:close/>
                      </a:path>
                      <a:path w="205740" h="48260">
                        <a:moveTo>
                          <a:pt x="54968" y="5410"/>
                        </a:moveTo>
                        <a:lnTo>
                          <a:pt x="50571" y="5410"/>
                        </a:lnTo>
                        <a:lnTo>
                          <a:pt x="60807" y="31762"/>
                        </a:lnTo>
                        <a:lnTo>
                          <a:pt x="65248" y="31762"/>
                        </a:lnTo>
                        <a:lnTo>
                          <a:pt x="54968" y="5410"/>
                        </a:lnTo>
                        <a:close/>
                      </a:path>
                      <a:path w="205740" h="48260">
                        <a:moveTo>
                          <a:pt x="78397" y="34772"/>
                        </a:moveTo>
                        <a:lnTo>
                          <a:pt x="75857" y="34772"/>
                        </a:lnTo>
                        <a:lnTo>
                          <a:pt x="75514" y="34912"/>
                        </a:lnTo>
                        <a:lnTo>
                          <a:pt x="74980" y="35445"/>
                        </a:lnTo>
                        <a:lnTo>
                          <a:pt x="74956" y="38252"/>
                        </a:lnTo>
                        <a:lnTo>
                          <a:pt x="75652" y="40132"/>
                        </a:lnTo>
                        <a:lnTo>
                          <a:pt x="78384" y="43827"/>
                        </a:lnTo>
                        <a:lnTo>
                          <a:pt x="80340" y="45313"/>
                        </a:lnTo>
                        <a:lnTo>
                          <a:pt x="85470" y="47586"/>
                        </a:lnTo>
                        <a:lnTo>
                          <a:pt x="88493" y="48158"/>
                        </a:lnTo>
                        <a:lnTo>
                          <a:pt x="97193" y="48158"/>
                        </a:lnTo>
                        <a:lnTo>
                          <a:pt x="101295" y="47028"/>
                        </a:lnTo>
                        <a:lnTo>
                          <a:pt x="105111" y="44145"/>
                        </a:lnTo>
                        <a:lnTo>
                          <a:pt x="87960" y="44145"/>
                        </a:lnTo>
                        <a:lnTo>
                          <a:pt x="84886" y="43332"/>
                        </a:lnTo>
                        <a:lnTo>
                          <a:pt x="80606" y="40132"/>
                        </a:lnTo>
                        <a:lnTo>
                          <a:pt x="79374" y="38252"/>
                        </a:lnTo>
                        <a:lnTo>
                          <a:pt x="79057" y="36118"/>
                        </a:lnTo>
                        <a:lnTo>
                          <a:pt x="78879" y="35217"/>
                        </a:lnTo>
                        <a:lnTo>
                          <a:pt x="78397" y="34772"/>
                        </a:lnTo>
                        <a:close/>
                      </a:path>
                      <a:path w="205740" h="48260">
                        <a:moveTo>
                          <a:pt x="94932" y="0"/>
                        </a:moveTo>
                        <a:lnTo>
                          <a:pt x="88430" y="0"/>
                        </a:lnTo>
                        <a:lnTo>
                          <a:pt x="85661" y="520"/>
                        </a:lnTo>
                        <a:lnTo>
                          <a:pt x="76187" y="14439"/>
                        </a:lnTo>
                        <a:lnTo>
                          <a:pt x="76657" y="16421"/>
                        </a:lnTo>
                        <a:lnTo>
                          <a:pt x="93840" y="26454"/>
                        </a:lnTo>
                        <a:lnTo>
                          <a:pt x="96748" y="27495"/>
                        </a:lnTo>
                        <a:lnTo>
                          <a:pt x="100583" y="29146"/>
                        </a:lnTo>
                        <a:lnTo>
                          <a:pt x="102044" y="30111"/>
                        </a:lnTo>
                        <a:lnTo>
                          <a:pt x="104051" y="32296"/>
                        </a:lnTo>
                        <a:lnTo>
                          <a:pt x="104546" y="33680"/>
                        </a:lnTo>
                        <a:lnTo>
                          <a:pt x="104491" y="38252"/>
                        </a:lnTo>
                        <a:lnTo>
                          <a:pt x="103504" y="40297"/>
                        </a:lnTo>
                        <a:lnTo>
                          <a:pt x="99364" y="43370"/>
                        </a:lnTo>
                        <a:lnTo>
                          <a:pt x="96202" y="44145"/>
                        </a:lnTo>
                        <a:lnTo>
                          <a:pt x="105111" y="44145"/>
                        </a:lnTo>
                        <a:lnTo>
                          <a:pt x="107264" y="42519"/>
                        </a:lnTo>
                        <a:lnTo>
                          <a:pt x="108762" y="39395"/>
                        </a:lnTo>
                        <a:lnTo>
                          <a:pt x="108762" y="32969"/>
                        </a:lnTo>
                        <a:lnTo>
                          <a:pt x="90411" y="21107"/>
                        </a:lnTo>
                        <a:lnTo>
                          <a:pt x="87718" y="20116"/>
                        </a:lnTo>
                        <a:lnTo>
                          <a:pt x="84061" y="18465"/>
                        </a:lnTo>
                        <a:lnTo>
                          <a:pt x="82689" y="17487"/>
                        </a:lnTo>
                        <a:lnTo>
                          <a:pt x="80860" y="15214"/>
                        </a:lnTo>
                        <a:lnTo>
                          <a:pt x="80403" y="13779"/>
                        </a:lnTo>
                        <a:lnTo>
                          <a:pt x="80403" y="9359"/>
                        </a:lnTo>
                        <a:lnTo>
                          <a:pt x="81419" y="7353"/>
                        </a:lnTo>
                        <a:lnTo>
                          <a:pt x="85470" y="4673"/>
                        </a:lnTo>
                        <a:lnTo>
                          <a:pt x="88201" y="4013"/>
                        </a:lnTo>
                        <a:lnTo>
                          <a:pt x="103767" y="4013"/>
                        </a:lnTo>
                        <a:lnTo>
                          <a:pt x="102501" y="2946"/>
                        </a:lnTo>
                        <a:lnTo>
                          <a:pt x="97764" y="584"/>
                        </a:lnTo>
                        <a:lnTo>
                          <a:pt x="94932" y="0"/>
                        </a:lnTo>
                        <a:close/>
                      </a:path>
                      <a:path w="205740" h="48260">
                        <a:moveTo>
                          <a:pt x="103767" y="4013"/>
                        </a:moveTo>
                        <a:lnTo>
                          <a:pt x="94843" y="4013"/>
                        </a:lnTo>
                        <a:lnTo>
                          <a:pt x="97510" y="4737"/>
                        </a:lnTo>
                        <a:lnTo>
                          <a:pt x="101752" y="7632"/>
                        </a:lnTo>
                        <a:lnTo>
                          <a:pt x="102872" y="9359"/>
                        </a:lnTo>
                        <a:lnTo>
                          <a:pt x="102993" y="9867"/>
                        </a:lnTo>
                        <a:lnTo>
                          <a:pt x="103212" y="11696"/>
                        </a:lnTo>
                        <a:lnTo>
                          <a:pt x="103240" y="12052"/>
                        </a:lnTo>
                        <a:lnTo>
                          <a:pt x="103343" y="12369"/>
                        </a:lnTo>
                        <a:lnTo>
                          <a:pt x="103428" y="12534"/>
                        </a:lnTo>
                        <a:lnTo>
                          <a:pt x="104051" y="12941"/>
                        </a:lnTo>
                        <a:lnTo>
                          <a:pt x="104368" y="13042"/>
                        </a:lnTo>
                        <a:lnTo>
                          <a:pt x="106464" y="13042"/>
                        </a:lnTo>
                        <a:lnTo>
                          <a:pt x="106806" y="12903"/>
                        </a:lnTo>
                        <a:lnTo>
                          <a:pt x="107302" y="12369"/>
                        </a:lnTo>
                        <a:lnTo>
                          <a:pt x="107199" y="9474"/>
                        </a:lnTo>
                        <a:lnTo>
                          <a:pt x="106692" y="8051"/>
                        </a:lnTo>
                        <a:lnTo>
                          <a:pt x="104279" y="4445"/>
                        </a:lnTo>
                        <a:lnTo>
                          <a:pt x="103767" y="4013"/>
                        </a:lnTo>
                        <a:close/>
                      </a:path>
                      <a:path w="205740" h="48260">
                        <a:moveTo>
                          <a:pt x="146443" y="660"/>
                        </a:moveTo>
                        <a:lnTo>
                          <a:pt x="119418" y="660"/>
                        </a:lnTo>
                        <a:lnTo>
                          <a:pt x="119062" y="812"/>
                        </a:lnTo>
                        <a:lnTo>
                          <a:pt x="118529" y="1384"/>
                        </a:lnTo>
                        <a:lnTo>
                          <a:pt x="118403" y="1714"/>
                        </a:lnTo>
                        <a:lnTo>
                          <a:pt x="118389" y="46456"/>
                        </a:lnTo>
                        <a:lnTo>
                          <a:pt x="118529" y="46812"/>
                        </a:lnTo>
                        <a:lnTo>
                          <a:pt x="119062" y="47345"/>
                        </a:lnTo>
                        <a:lnTo>
                          <a:pt x="119418" y="47485"/>
                        </a:lnTo>
                        <a:lnTo>
                          <a:pt x="146926" y="47485"/>
                        </a:lnTo>
                        <a:lnTo>
                          <a:pt x="147294" y="47345"/>
                        </a:lnTo>
                        <a:lnTo>
                          <a:pt x="147878" y="46812"/>
                        </a:lnTo>
                        <a:lnTo>
                          <a:pt x="148018" y="46456"/>
                        </a:lnTo>
                        <a:lnTo>
                          <a:pt x="147891" y="44145"/>
                        </a:lnTo>
                        <a:lnTo>
                          <a:pt x="147358" y="43611"/>
                        </a:lnTo>
                        <a:lnTo>
                          <a:pt x="146977" y="43472"/>
                        </a:lnTo>
                        <a:lnTo>
                          <a:pt x="122605" y="43472"/>
                        </a:lnTo>
                        <a:lnTo>
                          <a:pt x="122605" y="25742"/>
                        </a:lnTo>
                        <a:lnTo>
                          <a:pt x="144919" y="25742"/>
                        </a:lnTo>
                        <a:lnTo>
                          <a:pt x="145287" y="25615"/>
                        </a:lnTo>
                        <a:lnTo>
                          <a:pt x="145872" y="25082"/>
                        </a:lnTo>
                        <a:lnTo>
                          <a:pt x="146011" y="24726"/>
                        </a:lnTo>
                        <a:lnTo>
                          <a:pt x="145884" y="22402"/>
                        </a:lnTo>
                        <a:lnTo>
                          <a:pt x="145351" y="21869"/>
                        </a:lnTo>
                        <a:lnTo>
                          <a:pt x="144970" y="21729"/>
                        </a:lnTo>
                        <a:lnTo>
                          <a:pt x="122605" y="21729"/>
                        </a:lnTo>
                        <a:lnTo>
                          <a:pt x="122605" y="4673"/>
                        </a:lnTo>
                        <a:lnTo>
                          <a:pt x="146392" y="4673"/>
                        </a:lnTo>
                        <a:lnTo>
                          <a:pt x="146761" y="4546"/>
                        </a:lnTo>
                        <a:lnTo>
                          <a:pt x="147345" y="4013"/>
                        </a:lnTo>
                        <a:lnTo>
                          <a:pt x="147485" y="3657"/>
                        </a:lnTo>
                        <a:lnTo>
                          <a:pt x="147358" y="1333"/>
                        </a:lnTo>
                        <a:lnTo>
                          <a:pt x="146824" y="800"/>
                        </a:lnTo>
                        <a:lnTo>
                          <a:pt x="146443" y="660"/>
                        </a:lnTo>
                        <a:close/>
                      </a:path>
                      <a:path w="205740" h="48260">
                        <a:moveTo>
                          <a:pt x="193776" y="660"/>
                        </a:moveTo>
                        <a:lnTo>
                          <a:pt x="191744" y="660"/>
                        </a:lnTo>
                        <a:lnTo>
                          <a:pt x="191427" y="736"/>
                        </a:lnTo>
                        <a:lnTo>
                          <a:pt x="190030" y="2006"/>
                        </a:lnTo>
                        <a:lnTo>
                          <a:pt x="176749" y="20662"/>
                        </a:lnTo>
                        <a:lnTo>
                          <a:pt x="174040" y="24536"/>
                        </a:lnTo>
                        <a:lnTo>
                          <a:pt x="172643" y="28486"/>
                        </a:lnTo>
                        <a:lnTo>
                          <a:pt x="172643" y="35128"/>
                        </a:lnTo>
                        <a:lnTo>
                          <a:pt x="185458" y="48158"/>
                        </a:lnTo>
                        <a:lnTo>
                          <a:pt x="192328" y="48158"/>
                        </a:lnTo>
                        <a:lnTo>
                          <a:pt x="195275" y="47421"/>
                        </a:lnTo>
                        <a:lnTo>
                          <a:pt x="200177" y="44475"/>
                        </a:lnTo>
                        <a:lnTo>
                          <a:pt x="200492" y="44145"/>
                        </a:lnTo>
                        <a:lnTo>
                          <a:pt x="186753" y="44145"/>
                        </a:lnTo>
                        <a:lnTo>
                          <a:pt x="184772" y="43688"/>
                        </a:lnTo>
                        <a:lnTo>
                          <a:pt x="181114" y="41859"/>
                        </a:lnTo>
                        <a:lnTo>
                          <a:pt x="179641" y="40513"/>
                        </a:lnTo>
                        <a:lnTo>
                          <a:pt x="177406" y="36944"/>
                        </a:lnTo>
                        <a:lnTo>
                          <a:pt x="176927" y="35128"/>
                        </a:lnTo>
                        <a:lnTo>
                          <a:pt x="176931" y="29603"/>
                        </a:lnTo>
                        <a:lnTo>
                          <a:pt x="186753" y="20662"/>
                        </a:lnTo>
                        <a:lnTo>
                          <a:pt x="200555" y="20662"/>
                        </a:lnTo>
                        <a:lnTo>
                          <a:pt x="200177" y="20269"/>
                        </a:lnTo>
                        <a:lnTo>
                          <a:pt x="195275" y="17373"/>
                        </a:lnTo>
                        <a:lnTo>
                          <a:pt x="194499" y="17183"/>
                        </a:lnTo>
                        <a:lnTo>
                          <a:pt x="184340" y="17183"/>
                        </a:lnTo>
                        <a:lnTo>
                          <a:pt x="194373" y="3009"/>
                        </a:lnTo>
                        <a:lnTo>
                          <a:pt x="194602" y="2654"/>
                        </a:lnTo>
                        <a:lnTo>
                          <a:pt x="194479" y="1257"/>
                        </a:lnTo>
                        <a:lnTo>
                          <a:pt x="194094" y="812"/>
                        </a:lnTo>
                        <a:lnTo>
                          <a:pt x="193776" y="660"/>
                        </a:lnTo>
                        <a:close/>
                      </a:path>
                      <a:path w="205740" h="48260">
                        <a:moveTo>
                          <a:pt x="200555" y="20662"/>
                        </a:moveTo>
                        <a:lnTo>
                          <a:pt x="191033" y="20662"/>
                        </a:lnTo>
                        <a:lnTo>
                          <a:pt x="193014" y="21120"/>
                        </a:lnTo>
                        <a:lnTo>
                          <a:pt x="196672" y="22948"/>
                        </a:lnTo>
                        <a:lnTo>
                          <a:pt x="198145" y="24282"/>
                        </a:lnTo>
                        <a:lnTo>
                          <a:pt x="200380" y="27813"/>
                        </a:lnTo>
                        <a:lnTo>
                          <a:pt x="200855" y="29603"/>
                        </a:lnTo>
                        <a:lnTo>
                          <a:pt x="200859" y="35128"/>
                        </a:lnTo>
                        <a:lnTo>
                          <a:pt x="200380" y="36944"/>
                        </a:lnTo>
                        <a:lnTo>
                          <a:pt x="198145" y="40513"/>
                        </a:lnTo>
                        <a:lnTo>
                          <a:pt x="196672" y="41859"/>
                        </a:lnTo>
                        <a:lnTo>
                          <a:pt x="193014" y="43688"/>
                        </a:lnTo>
                        <a:lnTo>
                          <a:pt x="191033" y="44145"/>
                        </a:lnTo>
                        <a:lnTo>
                          <a:pt x="200492" y="44145"/>
                        </a:lnTo>
                        <a:lnTo>
                          <a:pt x="202031" y="42532"/>
                        </a:lnTo>
                        <a:lnTo>
                          <a:pt x="204520" y="37719"/>
                        </a:lnTo>
                        <a:lnTo>
                          <a:pt x="205143" y="35128"/>
                        </a:lnTo>
                        <a:lnTo>
                          <a:pt x="205143" y="29603"/>
                        </a:lnTo>
                        <a:lnTo>
                          <a:pt x="204520" y="27012"/>
                        </a:lnTo>
                        <a:lnTo>
                          <a:pt x="202031" y="22199"/>
                        </a:lnTo>
                        <a:lnTo>
                          <a:pt x="200555" y="20662"/>
                        </a:lnTo>
                        <a:close/>
                      </a:path>
                      <a:path w="205740" h="48260">
                        <a:moveTo>
                          <a:pt x="192328" y="16649"/>
                        </a:moveTo>
                        <a:lnTo>
                          <a:pt x="187197" y="16649"/>
                        </a:lnTo>
                        <a:lnTo>
                          <a:pt x="185686" y="16827"/>
                        </a:lnTo>
                        <a:lnTo>
                          <a:pt x="184340" y="17183"/>
                        </a:lnTo>
                        <a:lnTo>
                          <a:pt x="194499" y="17183"/>
                        </a:lnTo>
                        <a:lnTo>
                          <a:pt x="192328" y="16649"/>
                        </a:lnTo>
                        <a:close/>
                      </a:path>
                    </a:pathLst>
                  </a:custGeom>
                  <a:solidFill>
                    <a:srgbClr val="1FA4B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29" name="object 37"/>
                <p:cNvGrpSpPr/>
                <p:nvPr/>
              </p:nvGrpSpPr>
              <p:grpSpPr>
                <a:xfrm>
                  <a:off x="8565286" y="5382005"/>
                  <a:ext cx="217804" cy="224154"/>
                  <a:chOff x="8565286" y="5382005"/>
                  <a:chExt cx="217804" cy="224154"/>
                </a:xfrm>
              </p:grpSpPr>
              <p:sp>
                <p:nvSpPr>
                  <p:cNvPr id="30" name="object 38"/>
                  <p:cNvSpPr/>
                  <p:nvPr/>
                </p:nvSpPr>
                <p:spPr>
                  <a:xfrm>
                    <a:off x="8566480" y="5382005"/>
                    <a:ext cx="216547" cy="137058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1" name="object 39"/>
                  <p:cNvSpPr/>
                  <p:nvPr/>
                </p:nvSpPr>
                <p:spPr>
                  <a:xfrm>
                    <a:off x="8565286" y="5557850"/>
                    <a:ext cx="200025" cy="4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025" h="48260">
                        <a:moveTo>
                          <a:pt x="27787" y="660"/>
                        </a:moveTo>
                        <a:lnTo>
                          <a:pt x="1028" y="660"/>
                        </a:lnTo>
                        <a:lnTo>
                          <a:pt x="673" y="812"/>
                        </a:lnTo>
                        <a:lnTo>
                          <a:pt x="139" y="1384"/>
                        </a:lnTo>
                        <a:lnTo>
                          <a:pt x="14" y="1714"/>
                        </a:lnTo>
                        <a:lnTo>
                          <a:pt x="0" y="46456"/>
                        </a:lnTo>
                        <a:lnTo>
                          <a:pt x="139" y="46812"/>
                        </a:lnTo>
                        <a:lnTo>
                          <a:pt x="673" y="47345"/>
                        </a:lnTo>
                        <a:lnTo>
                          <a:pt x="1028" y="47485"/>
                        </a:lnTo>
                        <a:lnTo>
                          <a:pt x="3124" y="47485"/>
                        </a:lnTo>
                        <a:lnTo>
                          <a:pt x="3492" y="47345"/>
                        </a:lnTo>
                        <a:lnTo>
                          <a:pt x="4063" y="46812"/>
                        </a:lnTo>
                        <a:lnTo>
                          <a:pt x="4216" y="46456"/>
                        </a:lnTo>
                        <a:lnTo>
                          <a:pt x="4216" y="26682"/>
                        </a:lnTo>
                        <a:lnTo>
                          <a:pt x="26403" y="26682"/>
                        </a:lnTo>
                        <a:lnTo>
                          <a:pt x="26771" y="26555"/>
                        </a:lnTo>
                        <a:lnTo>
                          <a:pt x="27343" y="26009"/>
                        </a:lnTo>
                        <a:lnTo>
                          <a:pt x="27495" y="25653"/>
                        </a:lnTo>
                        <a:lnTo>
                          <a:pt x="27495" y="23723"/>
                        </a:lnTo>
                        <a:lnTo>
                          <a:pt x="27355" y="23342"/>
                        </a:lnTo>
                        <a:lnTo>
                          <a:pt x="26822" y="22809"/>
                        </a:lnTo>
                        <a:lnTo>
                          <a:pt x="26441" y="22669"/>
                        </a:lnTo>
                        <a:lnTo>
                          <a:pt x="4216" y="22669"/>
                        </a:lnTo>
                        <a:lnTo>
                          <a:pt x="4216" y="4673"/>
                        </a:lnTo>
                        <a:lnTo>
                          <a:pt x="27736" y="4673"/>
                        </a:lnTo>
                        <a:lnTo>
                          <a:pt x="28105" y="4546"/>
                        </a:lnTo>
                        <a:lnTo>
                          <a:pt x="28689" y="4013"/>
                        </a:lnTo>
                        <a:lnTo>
                          <a:pt x="28828" y="3657"/>
                        </a:lnTo>
                        <a:lnTo>
                          <a:pt x="28701" y="1333"/>
                        </a:lnTo>
                        <a:lnTo>
                          <a:pt x="28155" y="800"/>
                        </a:lnTo>
                        <a:lnTo>
                          <a:pt x="27787" y="660"/>
                        </a:lnTo>
                        <a:close/>
                      </a:path>
                      <a:path w="200025" h="48260">
                        <a:moveTo>
                          <a:pt x="52641" y="660"/>
                        </a:moveTo>
                        <a:lnTo>
                          <a:pt x="48501" y="660"/>
                        </a:lnTo>
                        <a:lnTo>
                          <a:pt x="47853" y="1104"/>
                        </a:lnTo>
                        <a:lnTo>
                          <a:pt x="30568" y="45415"/>
                        </a:lnTo>
                        <a:lnTo>
                          <a:pt x="30522" y="46710"/>
                        </a:lnTo>
                        <a:lnTo>
                          <a:pt x="31102" y="47345"/>
                        </a:lnTo>
                        <a:lnTo>
                          <a:pt x="31419" y="47485"/>
                        </a:lnTo>
                        <a:lnTo>
                          <a:pt x="33515" y="47485"/>
                        </a:lnTo>
                        <a:lnTo>
                          <a:pt x="33832" y="47370"/>
                        </a:lnTo>
                        <a:lnTo>
                          <a:pt x="34328" y="46926"/>
                        </a:lnTo>
                        <a:lnTo>
                          <a:pt x="34493" y="46710"/>
                        </a:lnTo>
                        <a:lnTo>
                          <a:pt x="38734" y="35775"/>
                        </a:lnTo>
                        <a:lnTo>
                          <a:pt x="66813" y="35775"/>
                        </a:lnTo>
                        <a:lnTo>
                          <a:pt x="65248" y="31762"/>
                        </a:lnTo>
                        <a:lnTo>
                          <a:pt x="40335" y="31762"/>
                        </a:lnTo>
                        <a:lnTo>
                          <a:pt x="50571" y="5410"/>
                        </a:lnTo>
                        <a:lnTo>
                          <a:pt x="54968" y="5410"/>
                        </a:lnTo>
                        <a:lnTo>
                          <a:pt x="53289" y="1104"/>
                        </a:lnTo>
                        <a:lnTo>
                          <a:pt x="52641" y="660"/>
                        </a:lnTo>
                        <a:close/>
                      </a:path>
                      <a:path w="200025" h="48260">
                        <a:moveTo>
                          <a:pt x="66813" y="35775"/>
                        </a:moveTo>
                        <a:lnTo>
                          <a:pt x="62407" y="35775"/>
                        </a:lnTo>
                        <a:lnTo>
                          <a:pt x="66649" y="46710"/>
                        </a:lnTo>
                        <a:lnTo>
                          <a:pt x="66814" y="46926"/>
                        </a:lnTo>
                        <a:lnTo>
                          <a:pt x="67297" y="47370"/>
                        </a:lnTo>
                        <a:lnTo>
                          <a:pt x="67627" y="47485"/>
                        </a:lnTo>
                        <a:lnTo>
                          <a:pt x="69722" y="47485"/>
                        </a:lnTo>
                        <a:lnTo>
                          <a:pt x="70027" y="47345"/>
                        </a:lnTo>
                        <a:lnTo>
                          <a:pt x="70573" y="46812"/>
                        </a:lnTo>
                        <a:lnTo>
                          <a:pt x="70573" y="45415"/>
                        </a:lnTo>
                        <a:lnTo>
                          <a:pt x="66813" y="35775"/>
                        </a:lnTo>
                        <a:close/>
                      </a:path>
                      <a:path w="200025" h="48260">
                        <a:moveTo>
                          <a:pt x="54968" y="5410"/>
                        </a:moveTo>
                        <a:lnTo>
                          <a:pt x="50571" y="5410"/>
                        </a:lnTo>
                        <a:lnTo>
                          <a:pt x="60807" y="31762"/>
                        </a:lnTo>
                        <a:lnTo>
                          <a:pt x="65248" y="31762"/>
                        </a:lnTo>
                        <a:lnTo>
                          <a:pt x="54968" y="5410"/>
                        </a:lnTo>
                        <a:close/>
                      </a:path>
                      <a:path w="200025" h="48260">
                        <a:moveTo>
                          <a:pt x="78397" y="34772"/>
                        </a:moveTo>
                        <a:lnTo>
                          <a:pt x="75857" y="34772"/>
                        </a:lnTo>
                        <a:lnTo>
                          <a:pt x="75514" y="34912"/>
                        </a:lnTo>
                        <a:lnTo>
                          <a:pt x="74980" y="35445"/>
                        </a:lnTo>
                        <a:lnTo>
                          <a:pt x="74956" y="38252"/>
                        </a:lnTo>
                        <a:lnTo>
                          <a:pt x="75652" y="40131"/>
                        </a:lnTo>
                        <a:lnTo>
                          <a:pt x="78384" y="43827"/>
                        </a:lnTo>
                        <a:lnTo>
                          <a:pt x="80340" y="45313"/>
                        </a:lnTo>
                        <a:lnTo>
                          <a:pt x="85470" y="47586"/>
                        </a:lnTo>
                        <a:lnTo>
                          <a:pt x="88493" y="48158"/>
                        </a:lnTo>
                        <a:lnTo>
                          <a:pt x="97193" y="48158"/>
                        </a:lnTo>
                        <a:lnTo>
                          <a:pt x="101295" y="47028"/>
                        </a:lnTo>
                        <a:lnTo>
                          <a:pt x="105111" y="44145"/>
                        </a:lnTo>
                        <a:lnTo>
                          <a:pt x="87960" y="44145"/>
                        </a:lnTo>
                        <a:lnTo>
                          <a:pt x="84886" y="43332"/>
                        </a:lnTo>
                        <a:lnTo>
                          <a:pt x="80606" y="40131"/>
                        </a:lnTo>
                        <a:lnTo>
                          <a:pt x="79374" y="38252"/>
                        </a:lnTo>
                        <a:lnTo>
                          <a:pt x="79057" y="36118"/>
                        </a:lnTo>
                        <a:lnTo>
                          <a:pt x="78879" y="35217"/>
                        </a:lnTo>
                        <a:lnTo>
                          <a:pt x="78397" y="34772"/>
                        </a:lnTo>
                        <a:close/>
                      </a:path>
                      <a:path w="200025" h="48260">
                        <a:moveTo>
                          <a:pt x="94932" y="0"/>
                        </a:moveTo>
                        <a:lnTo>
                          <a:pt x="88430" y="0"/>
                        </a:lnTo>
                        <a:lnTo>
                          <a:pt x="85661" y="520"/>
                        </a:lnTo>
                        <a:lnTo>
                          <a:pt x="76187" y="14439"/>
                        </a:lnTo>
                        <a:lnTo>
                          <a:pt x="76657" y="16421"/>
                        </a:lnTo>
                        <a:lnTo>
                          <a:pt x="93840" y="26454"/>
                        </a:lnTo>
                        <a:lnTo>
                          <a:pt x="96748" y="27495"/>
                        </a:lnTo>
                        <a:lnTo>
                          <a:pt x="100583" y="29146"/>
                        </a:lnTo>
                        <a:lnTo>
                          <a:pt x="102044" y="30111"/>
                        </a:lnTo>
                        <a:lnTo>
                          <a:pt x="104051" y="32296"/>
                        </a:lnTo>
                        <a:lnTo>
                          <a:pt x="104546" y="33680"/>
                        </a:lnTo>
                        <a:lnTo>
                          <a:pt x="104491" y="38252"/>
                        </a:lnTo>
                        <a:lnTo>
                          <a:pt x="103504" y="40297"/>
                        </a:lnTo>
                        <a:lnTo>
                          <a:pt x="99364" y="43370"/>
                        </a:lnTo>
                        <a:lnTo>
                          <a:pt x="96202" y="44145"/>
                        </a:lnTo>
                        <a:lnTo>
                          <a:pt x="105111" y="44145"/>
                        </a:lnTo>
                        <a:lnTo>
                          <a:pt x="107264" y="42519"/>
                        </a:lnTo>
                        <a:lnTo>
                          <a:pt x="108762" y="39395"/>
                        </a:lnTo>
                        <a:lnTo>
                          <a:pt x="108762" y="32969"/>
                        </a:lnTo>
                        <a:lnTo>
                          <a:pt x="90411" y="21107"/>
                        </a:lnTo>
                        <a:lnTo>
                          <a:pt x="87718" y="20116"/>
                        </a:lnTo>
                        <a:lnTo>
                          <a:pt x="84061" y="18465"/>
                        </a:lnTo>
                        <a:lnTo>
                          <a:pt x="82689" y="17487"/>
                        </a:lnTo>
                        <a:lnTo>
                          <a:pt x="80860" y="15214"/>
                        </a:lnTo>
                        <a:lnTo>
                          <a:pt x="80403" y="13779"/>
                        </a:lnTo>
                        <a:lnTo>
                          <a:pt x="80403" y="9359"/>
                        </a:lnTo>
                        <a:lnTo>
                          <a:pt x="81419" y="7353"/>
                        </a:lnTo>
                        <a:lnTo>
                          <a:pt x="85470" y="4673"/>
                        </a:lnTo>
                        <a:lnTo>
                          <a:pt x="88201" y="4013"/>
                        </a:lnTo>
                        <a:lnTo>
                          <a:pt x="103767" y="4013"/>
                        </a:lnTo>
                        <a:lnTo>
                          <a:pt x="102501" y="2946"/>
                        </a:lnTo>
                        <a:lnTo>
                          <a:pt x="97764" y="584"/>
                        </a:lnTo>
                        <a:lnTo>
                          <a:pt x="94932" y="0"/>
                        </a:lnTo>
                        <a:close/>
                      </a:path>
                      <a:path w="200025" h="48260">
                        <a:moveTo>
                          <a:pt x="103767" y="4013"/>
                        </a:moveTo>
                        <a:lnTo>
                          <a:pt x="94843" y="4013"/>
                        </a:lnTo>
                        <a:lnTo>
                          <a:pt x="97510" y="4737"/>
                        </a:lnTo>
                        <a:lnTo>
                          <a:pt x="101752" y="7632"/>
                        </a:lnTo>
                        <a:lnTo>
                          <a:pt x="102872" y="9359"/>
                        </a:lnTo>
                        <a:lnTo>
                          <a:pt x="102993" y="9867"/>
                        </a:lnTo>
                        <a:lnTo>
                          <a:pt x="103212" y="11696"/>
                        </a:lnTo>
                        <a:lnTo>
                          <a:pt x="103240" y="12052"/>
                        </a:lnTo>
                        <a:lnTo>
                          <a:pt x="103343" y="12369"/>
                        </a:lnTo>
                        <a:lnTo>
                          <a:pt x="103428" y="12534"/>
                        </a:lnTo>
                        <a:lnTo>
                          <a:pt x="104051" y="12941"/>
                        </a:lnTo>
                        <a:lnTo>
                          <a:pt x="104368" y="13042"/>
                        </a:lnTo>
                        <a:lnTo>
                          <a:pt x="106464" y="13042"/>
                        </a:lnTo>
                        <a:lnTo>
                          <a:pt x="106806" y="12903"/>
                        </a:lnTo>
                        <a:lnTo>
                          <a:pt x="107302" y="12369"/>
                        </a:lnTo>
                        <a:lnTo>
                          <a:pt x="107199" y="9474"/>
                        </a:lnTo>
                        <a:lnTo>
                          <a:pt x="106692" y="8051"/>
                        </a:lnTo>
                        <a:lnTo>
                          <a:pt x="104279" y="4444"/>
                        </a:lnTo>
                        <a:lnTo>
                          <a:pt x="103767" y="4013"/>
                        </a:lnTo>
                        <a:close/>
                      </a:path>
                      <a:path w="200025" h="48260">
                        <a:moveTo>
                          <a:pt x="146443" y="660"/>
                        </a:moveTo>
                        <a:lnTo>
                          <a:pt x="119418" y="660"/>
                        </a:lnTo>
                        <a:lnTo>
                          <a:pt x="119062" y="812"/>
                        </a:lnTo>
                        <a:lnTo>
                          <a:pt x="118529" y="1384"/>
                        </a:lnTo>
                        <a:lnTo>
                          <a:pt x="118403" y="1714"/>
                        </a:lnTo>
                        <a:lnTo>
                          <a:pt x="118389" y="46456"/>
                        </a:lnTo>
                        <a:lnTo>
                          <a:pt x="118529" y="46812"/>
                        </a:lnTo>
                        <a:lnTo>
                          <a:pt x="119062" y="47345"/>
                        </a:lnTo>
                        <a:lnTo>
                          <a:pt x="119418" y="47485"/>
                        </a:lnTo>
                        <a:lnTo>
                          <a:pt x="146926" y="47485"/>
                        </a:lnTo>
                        <a:lnTo>
                          <a:pt x="147294" y="47345"/>
                        </a:lnTo>
                        <a:lnTo>
                          <a:pt x="147878" y="46812"/>
                        </a:lnTo>
                        <a:lnTo>
                          <a:pt x="148018" y="46456"/>
                        </a:lnTo>
                        <a:lnTo>
                          <a:pt x="147891" y="44145"/>
                        </a:lnTo>
                        <a:lnTo>
                          <a:pt x="147358" y="43611"/>
                        </a:lnTo>
                        <a:lnTo>
                          <a:pt x="146977" y="43472"/>
                        </a:lnTo>
                        <a:lnTo>
                          <a:pt x="122605" y="43472"/>
                        </a:lnTo>
                        <a:lnTo>
                          <a:pt x="122605" y="25742"/>
                        </a:lnTo>
                        <a:lnTo>
                          <a:pt x="144919" y="25742"/>
                        </a:lnTo>
                        <a:lnTo>
                          <a:pt x="145287" y="25615"/>
                        </a:lnTo>
                        <a:lnTo>
                          <a:pt x="145872" y="25082"/>
                        </a:lnTo>
                        <a:lnTo>
                          <a:pt x="146011" y="24726"/>
                        </a:lnTo>
                        <a:lnTo>
                          <a:pt x="145884" y="22402"/>
                        </a:lnTo>
                        <a:lnTo>
                          <a:pt x="145351" y="21869"/>
                        </a:lnTo>
                        <a:lnTo>
                          <a:pt x="144970" y="21729"/>
                        </a:lnTo>
                        <a:lnTo>
                          <a:pt x="122605" y="21729"/>
                        </a:lnTo>
                        <a:lnTo>
                          <a:pt x="122605" y="4673"/>
                        </a:lnTo>
                        <a:lnTo>
                          <a:pt x="146392" y="4673"/>
                        </a:lnTo>
                        <a:lnTo>
                          <a:pt x="146761" y="4546"/>
                        </a:lnTo>
                        <a:lnTo>
                          <a:pt x="147345" y="4013"/>
                        </a:lnTo>
                        <a:lnTo>
                          <a:pt x="147485" y="3657"/>
                        </a:lnTo>
                        <a:lnTo>
                          <a:pt x="147358" y="1333"/>
                        </a:lnTo>
                        <a:lnTo>
                          <a:pt x="146824" y="800"/>
                        </a:lnTo>
                        <a:lnTo>
                          <a:pt x="146443" y="660"/>
                        </a:lnTo>
                        <a:close/>
                      </a:path>
                      <a:path w="200025" h="48260">
                        <a:moveTo>
                          <a:pt x="198678" y="660"/>
                        </a:moveTo>
                        <a:lnTo>
                          <a:pt x="171919" y="660"/>
                        </a:lnTo>
                        <a:lnTo>
                          <a:pt x="171564" y="812"/>
                        </a:lnTo>
                        <a:lnTo>
                          <a:pt x="171078" y="1333"/>
                        </a:lnTo>
                        <a:lnTo>
                          <a:pt x="171030" y="4013"/>
                        </a:lnTo>
                        <a:lnTo>
                          <a:pt x="171564" y="4546"/>
                        </a:lnTo>
                        <a:lnTo>
                          <a:pt x="171919" y="4673"/>
                        </a:lnTo>
                        <a:lnTo>
                          <a:pt x="195186" y="4673"/>
                        </a:lnTo>
                        <a:lnTo>
                          <a:pt x="177990" y="45415"/>
                        </a:lnTo>
                        <a:lnTo>
                          <a:pt x="177977" y="46761"/>
                        </a:lnTo>
                        <a:lnTo>
                          <a:pt x="178473" y="47345"/>
                        </a:lnTo>
                        <a:lnTo>
                          <a:pt x="178790" y="47485"/>
                        </a:lnTo>
                        <a:lnTo>
                          <a:pt x="181038" y="47485"/>
                        </a:lnTo>
                        <a:lnTo>
                          <a:pt x="199262" y="5676"/>
                        </a:lnTo>
                        <a:lnTo>
                          <a:pt x="199633" y="4546"/>
                        </a:lnTo>
                        <a:lnTo>
                          <a:pt x="199593" y="1333"/>
                        </a:lnTo>
                        <a:lnTo>
                          <a:pt x="199059" y="800"/>
                        </a:lnTo>
                        <a:lnTo>
                          <a:pt x="198678" y="660"/>
                        </a:lnTo>
                        <a:close/>
                      </a:path>
                    </a:pathLst>
                  </a:custGeom>
                  <a:solidFill>
                    <a:srgbClr val="9AA41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32" name="object 40"/>
                <p:cNvGrpSpPr/>
                <p:nvPr/>
              </p:nvGrpSpPr>
              <p:grpSpPr>
                <a:xfrm>
                  <a:off x="8565286" y="6250509"/>
                  <a:ext cx="234315" cy="229235"/>
                  <a:chOff x="8565286" y="6250509"/>
                  <a:chExt cx="234315" cy="229235"/>
                </a:xfrm>
              </p:grpSpPr>
              <p:sp>
                <p:nvSpPr>
                  <p:cNvPr id="33" name="object 41"/>
                  <p:cNvSpPr/>
                  <p:nvPr/>
                </p:nvSpPr>
                <p:spPr>
                  <a:xfrm>
                    <a:off x="8566480" y="6250509"/>
                    <a:ext cx="232994" cy="140969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4" name="object 42"/>
                  <p:cNvSpPr/>
                  <p:nvPr/>
                </p:nvSpPr>
                <p:spPr>
                  <a:xfrm>
                    <a:off x="8565286" y="6431376"/>
                    <a:ext cx="206375" cy="4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375" h="48260">
                        <a:moveTo>
                          <a:pt x="27787" y="660"/>
                        </a:moveTo>
                        <a:lnTo>
                          <a:pt x="1028" y="660"/>
                        </a:lnTo>
                        <a:lnTo>
                          <a:pt x="673" y="812"/>
                        </a:lnTo>
                        <a:lnTo>
                          <a:pt x="139" y="1384"/>
                        </a:lnTo>
                        <a:lnTo>
                          <a:pt x="14" y="1714"/>
                        </a:lnTo>
                        <a:lnTo>
                          <a:pt x="0" y="46456"/>
                        </a:lnTo>
                        <a:lnTo>
                          <a:pt x="139" y="46812"/>
                        </a:lnTo>
                        <a:lnTo>
                          <a:pt x="673" y="47345"/>
                        </a:lnTo>
                        <a:lnTo>
                          <a:pt x="1028" y="47485"/>
                        </a:lnTo>
                        <a:lnTo>
                          <a:pt x="3124" y="47485"/>
                        </a:lnTo>
                        <a:lnTo>
                          <a:pt x="3492" y="47345"/>
                        </a:lnTo>
                        <a:lnTo>
                          <a:pt x="4063" y="46812"/>
                        </a:lnTo>
                        <a:lnTo>
                          <a:pt x="4216" y="46456"/>
                        </a:lnTo>
                        <a:lnTo>
                          <a:pt x="4216" y="26682"/>
                        </a:lnTo>
                        <a:lnTo>
                          <a:pt x="26403" y="26682"/>
                        </a:lnTo>
                        <a:lnTo>
                          <a:pt x="26771" y="26555"/>
                        </a:lnTo>
                        <a:lnTo>
                          <a:pt x="27343" y="26009"/>
                        </a:lnTo>
                        <a:lnTo>
                          <a:pt x="27495" y="25654"/>
                        </a:lnTo>
                        <a:lnTo>
                          <a:pt x="27495" y="23723"/>
                        </a:lnTo>
                        <a:lnTo>
                          <a:pt x="27355" y="23342"/>
                        </a:lnTo>
                        <a:lnTo>
                          <a:pt x="26822" y="22809"/>
                        </a:lnTo>
                        <a:lnTo>
                          <a:pt x="26441" y="22669"/>
                        </a:lnTo>
                        <a:lnTo>
                          <a:pt x="4216" y="22669"/>
                        </a:lnTo>
                        <a:lnTo>
                          <a:pt x="4216" y="4673"/>
                        </a:lnTo>
                        <a:lnTo>
                          <a:pt x="27736" y="4673"/>
                        </a:lnTo>
                        <a:lnTo>
                          <a:pt x="28105" y="4546"/>
                        </a:lnTo>
                        <a:lnTo>
                          <a:pt x="28689" y="4013"/>
                        </a:lnTo>
                        <a:lnTo>
                          <a:pt x="28828" y="3657"/>
                        </a:lnTo>
                        <a:lnTo>
                          <a:pt x="28701" y="1333"/>
                        </a:lnTo>
                        <a:lnTo>
                          <a:pt x="28155" y="800"/>
                        </a:lnTo>
                        <a:lnTo>
                          <a:pt x="27787" y="660"/>
                        </a:lnTo>
                        <a:close/>
                      </a:path>
                      <a:path w="206375" h="48260">
                        <a:moveTo>
                          <a:pt x="52641" y="660"/>
                        </a:moveTo>
                        <a:lnTo>
                          <a:pt x="48501" y="660"/>
                        </a:lnTo>
                        <a:lnTo>
                          <a:pt x="47853" y="1104"/>
                        </a:lnTo>
                        <a:lnTo>
                          <a:pt x="30568" y="45415"/>
                        </a:lnTo>
                        <a:lnTo>
                          <a:pt x="30522" y="46710"/>
                        </a:lnTo>
                        <a:lnTo>
                          <a:pt x="31102" y="47345"/>
                        </a:lnTo>
                        <a:lnTo>
                          <a:pt x="31419" y="47485"/>
                        </a:lnTo>
                        <a:lnTo>
                          <a:pt x="33515" y="47485"/>
                        </a:lnTo>
                        <a:lnTo>
                          <a:pt x="33832" y="47371"/>
                        </a:lnTo>
                        <a:lnTo>
                          <a:pt x="34328" y="46926"/>
                        </a:lnTo>
                        <a:lnTo>
                          <a:pt x="34493" y="46710"/>
                        </a:lnTo>
                        <a:lnTo>
                          <a:pt x="38734" y="35775"/>
                        </a:lnTo>
                        <a:lnTo>
                          <a:pt x="66813" y="35775"/>
                        </a:lnTo>
                        <a:lnTo>
                          <a:pt x="65248" y="31762"/>
                        </a:lnTo>
                        <a:lnTo>
                          <a:pt x="40335" y="31762"/>
                        </a:lnTo>
                        <a:lnTo>
                          <a:pt x="50571" y="5410"/>
                        </a:lnTo>
                        <a:lnTo>
                          <a:pt x="54968" y="5410"/>
                        </a:lnTo>
                        <a:lnTo>
                          <a:pt x="53289" y="1104"/>
                        </a:lnTo>
                        <a:lnTo>
                          <a:pt x="52641" y="660"/>
                        </a:lnTo>
                        <a:close/>
                      </a:path>
                      <a:path w="206375" h="48260">
                        <a:moveTo>
                          <a:pt x="66813" y="35775"/>
                        </a:moveTo>
                        <a:lnTo>
                          <a:pt x="62407" y="35775"/>
                        </a:lnTo>
                        <a:lnTo>
                          <a:pt x="66649" y="46710"/>
                        </a:lnTo>
                        <a:lnTo>
                          <a:pt x="66814" y="46926"/>
                        </a:lnTo>
                        <a:lnTo>
                          <a:pt x="67297" y="47371"/>
                        </a:lnTo>
                        <a:lnTo>
                          <a:pt x="67627" y="47485"/>
                        </a:lnTo>
                        <a:lnTo>
                          <a:pt x="69722" y="47485"/>
                        </a:lnTo>
                        <a:lnTo>
                          <a:pt x="70027" y="47345"/>
                        </a:lnTo>
                        <a:lnTo>
                          <a:pt x="70573" y="46812"/>
                        </a:lnTo>
                        <a:lnTo>
                          <a:pt x="70573" y="45415"/>
                        </a:lnTo>
                        <a:lnTo>
                          <a:pt x="66813" y="35775"/>
                        </a:lnTo>
                        <a:close/>
                      </a:path>
                      <a:path w="206375" h="48260">
                        <a:moveTo>
                          <a:pt x="54968" y="5410"/>
                        </a:moveTo>
                        <a:lnTo>
                          <a:pt x="50571" y="5410"/>
                        </a:lnTo>
                        <a:lnTo>
                          <a:pt x="60807" y="31762"/>
                        </a:lnTo>
                        <a:lnTo>
                          <a:pt x="65248" y="31762"/>
                        </a:lnTo>
                        <a:lnTo>
                          <a:pt x="54968" y="5410"/>
                        </a:lnTo>
                        <a:close/>
                      </a:path>
                      <a:path w="206375" h="48260">
                        <a:moveTo>
                          <a:pt x="78397" y="34772"/>
                        </a:moveTo>
                        <a:lnTo>
                          <a:pt x="75857" y="34772"/>
                        </a:lnTo>
                        <a:lnTo>
                          <a:pt x="75514" y="34912"/>
                        </a:lnTo>
                        <a:lnTo>
                          <a:pt x="74980" y="35445"/>
                        </a:lnTo>
                        <a:lnTo>
                          <a:pt x="74956" y="38252"/>
                        </a:lnTo>
                        <a:lnTo>
                          <a:pt x="75652" y="40132"/>
                        </a:lnTo>
                        <a:lnTo>
                          <a:pt x="78384" y="43827"/>
                        </a:lnTo>
                        <a:lnTo>
                          <a:pt x="80340" y="45313"/>
                        </a:lnTo>
                        <a:lnTo>
                          <a:pt x="85470" y="47586"/>
                        </a:lnTo>
                        <a:lnTo>
                          <a:pt x="88493" y="48158"/>
                        </a:lnTo>
                        <a:lnTo>
                          <a:pt x="97193" y="48158"/>
                        </a:lnTo>
                        <a:lnTo>
                          <a:pt x="101295" y="47028"/>
                        </a:lnTo>
                        <a:lnTo>
                          <a:pt x="105111" y="44145"/>
                        </a:lnTo>
                        <a:lnTo>
                          <a:pt x="87960" y="44145"/>
                        </a:lnTo>
                        <a:lnTo>
                          <a:pt x="84886" y="43332"/>
                        </a:lnTo>
                        <a:lnTo>
                          <a:pt x="80606" y="40132"/>
                        </a:lnTo>
                        <a:lnTo>
                          <a:pt x="79374" y="38252"/>
                        </a:lnTo>
                        <a:lnTo>
                          <a:pt x="79057" y="36118"/>
                        </a:lnTo>
                        <a:lnTo>
                          <a:pt x="78879" y="35217"/>
                        </a:lnTo>
                        <a:lnTo>
                          <a:pt x="78397" y="34772"/>
                        </a:lnTo>
                        <a:close/>
                      </a:path>
                      <a:path w="206375" h="48260">
                        <a:moveTo>
                          <a:pt x="94932" y="0"/>
                        </a:moveTo>
                        <a:lnTo>
                          <a:pt x="88430" y="0"/>
                        </a:lnTo>
                        <a:lnTo>
                          <a:pt x="85661" y="520"/>
                        </a:lnTo>
                        <a:lnTo>
                          <a:pt x="76187" y="14439"/>
                        </a:lnTo>
                        <a:lnTo>
                          <a:pt x="76657" y="16421"/>
                        </a:lnTo>
                        <a:lnTo>
                          <a:pt x="93840" y="26454"/>
                        </a:lnTo>
                        <a:lnTo>
                          <a:pt x="96748" y="27495"/>
                        </a:lnTo>
                        <a:lnTo>
                          <a:pt x="100583" y="29146"/>
                        </a:lnTo>
                        <a:lnTo>
                          <a:pt x="102044" y="30111"/>
                        </a:lnTo>
                        <a:lnTo>
                          <a:pt x="104051" y="32296"/>
                        </a:lnTo>
                        <a:lnTo>
                          <a:pt x="104546" y="33680"/>
                        </a:lnTo>
                        <a:lnTo>
                          <a:pt x="104491" y="38252"/>
                        </a:lnTo>
                        <a:lnTo>
                          <a:pt x="103504" y="40297"/>
                        </a:lnTo>
                        <a:lnTo>
                          <a:pt x="99364" y="43370"/>
                        </a:lnTo>
                        <a:lnTo>
                          <a:pt x="96202" y="44145"/>
                        </a:lnTo>
                        <a:lnTo>
                          <a:pt x="105111" y="44145"/>
                        </a:lnTo>
                        <a:lnTo>
                          <a:pt x="107264" y="42519"/>
                        </a:lnTo>
                        <a:lnTo>
                          <a:pt x="108762" y="39395"/>
                        </a:lnTo>
                        <a:lnTo>
                          <a:pt x="108762" y="32969"/>
                        </a:lnTo>
                        <a:lnTo>
                          <a:pt x="90411" y="21107"/>
                        </a:lnTo>
                        <a:lnTo>
                          <a:pt x="87718" y="20116"/>
                        </a:lnTo>
                        <a:lnTo>
                          <a:pt x="84061" y="18465"/>
                        </a:lnTo>
                        <a:lnTo>
                          <a:pt x="82689" y="17487"/>
                        </a:lnTo>
                        <a:lnTo>
                          <a:pt x="80860" y="15214"/>
                        </a:lnTo>
                        <a:lnTo>
                          <a:pt x="80403" y="13779"/>
                        </a:lnTo>
                        <a:lnTo>
                          <a:pt x="80403" y="9359"/>
                        </a:lnTo>
                        <a:lnTo>
                          <a:pt x="81419" y="7353"/>
                        </a:lnTo>
                        <a:lnTo>
                          <a:pt x="85470" y="4673"/>
                        </a:lnTo>
                        <a:lnTo>
                          <a:pt x="88201" y="4013"/>
                        </a:lnTo>
                        <a:lnTo>
                          <a:pt x="103767" y="4013"/>
                        </a:lnTo>
                        <a:lnTo>
                          <a:pt x="102501" y="2946"/>
                        </a:lnTo>
                        <a:lnTo>
                          <a:pt x="97764" y="584"/>
                        </a:lnTo>
                        <a:lnTo>
                          <a:pt x="94932" y="0"/>
                        </a:lnTo>
                        <a:close/>
                      </a:path>
                      <a:path w="206375" h="48260">
                        <a:moveTo>
                          <a:pt x="103767" y="4013"/>
                        </a:moveTo>
                        <a:lnTo>
                          <a:pt x="94843" y="4013"/>
                        </a:lnTo>
                        <a:lnTo>
                          <a:pt x="97510" y="4737"/>
                        </a:lnTo>
                        <a:lnTo>
                          <a:pt x="101752" y="7632"/>
                        </a:lnTo>
                        <a:lnTo>
                          <a:pt x="102872" y="9359"/>
                        </a:lnTo>
                        <a:lnTo>
                          <a:pt x="102993" y="9867"/>
                        </a:lnTo>
                        <a:lnTo>
                          <a:pt x="103212" y="11696"/>
                        </a:lnTo>
                        <a:lnTo>
                          <a:pt x="103240" y="12052"/>
                        </a:lnTo>
                        <a:lnTo>
                          <a:pt x="103343" y="12369"/>
                        </a:lnTo>
                        <a:lnTo>
                          <a:pt x="103428" y="12534"/>
                        </a:lnTo>
                        <a:lnTo>
                          <a:pt x="104051" y="12941"/>
                        </a:lnTo>
                        <a:lnTo>
                          <a:pt x="104368" y="13042"/>
                        </a:lnTo>
                        <a:lnTo>
                          <a:pt x="106464" y="13042"/>
                        </a:lnTo>
                        <a:lnTo>
                          <a:pt x="106806" y="12903"/>
                        </a:lnTo>
                        <a:lnTo>
                          <a:pt x="107302" y="12369"/>
                        </a:lnTo>
                        <a:lnTo>
                          <a:pt x="107199" y="9474"/>
                        </a:lnTo>
                        <a:lnTo>
                          <a:pt x="106692" y="8051"/>
                        </a:lnTo>
                        <a:lnTo>
                          <a:pt x="104279" y="4445"/>
                        </a:lnTo>
                        <a:lnTo>
                          <a:pt x="103767" y="4013"/>
                        </a:lnTo>
                        <a:close/>
                      </a:path>
                      <a:path w="206375" h="48260">
                        <a:moveTo>
                          <a:pt x="146443" y="660"/>
                        </a:moveTo>
                        <a:lnTo>
                          <a:pt x="119418" y="660"/>
                        </a:lnTo>
                        <a:lnTo>
                          <a:pt x="119062" y="812"/>
                        </a:lnTo>
                        <a:lnTo>
                          <a:pt x="118529" y="1384"/>
                        </a:lnTo>
                        <a:lnTo>
                          <a:pt x="118403" y="1714"/>
                        </a:lnTo>
                        <a:lnTo>
                          <a:pt x="118389" y="46456"/>
                        </a:lnTo>
                        <a:lnTo>
                          <a:pt x="118529" y="46812"/>
                        </a:lnTo>
                        <a:lnTo>
                          <a:pt x="119062" y="47345"/>
                        </a:lnTo>
                        <a:lnTo>
                          <a:pt x="119418" y="47485"/>
                        </a:lnTo>
                        <a:lnTo>
                          <a:pt x="146926" y="47485"/>
                        </a:lnTo>
                        <a:lnTo>
                          <a:pt x="147294" y="47345"/>
                        </a:lnTo>
                        <a:lnTo>
                          <a:pt x="147878" y="46812"/>
                        </a:lnTo>
                        <a:lnTo>
                          <a:pt x="148018" y="46456"/>
                        </a:lnTo>
                        <a:lnTo>
                          <a:pt x="147891" y="44145"/>
                        </a:lnTo>
                        <a:lnTo>
                          <a:pt x="147358" y="43611"/>
                        </a:lnTo>
                        <a:lnTo>
                          <a:pt x="146977" y="43472"/>
                        </a:lnTo>
                        <a:lnTo>
                          <a:pt x="122605" y="43472"/>
                        </a:lnTo>
                        <a:lnTo>
                          <a:pt x="122605" y="25742"/>
                        </a:lnTo>
                        <a:lnTo>
                          <a:pt x="144919" y="25742"/>
                        </a:lnTo>
                        <a:lnTo>
                          <a:pt x="145287" y="25615"/>
                        </a:lnTo>
                        <a:lnTo>
                          <a:pt x="145872" y="25082"/>
                        </a:lnTo>
                        <a:lnTo>
                          <a:pt x="146011" y="24726"/>
                        </a:lnTo>
                        <a:lnTo>
                          <a:pt x="145884" y="22402"/>
                        </a:lnTo>
                        <a:lnTo>
                          <a:pt x="145351" y="21869"/>
                        </a:lnTo>
                        <a:lnTo>
                          <a:pt x="144970" y="21729"/>
                        </a:lnTo>
                        <a:lnTo>
                          <a:pt x="122605" y="21729"/>
                        </a:lnTo>
                        <a:lnTo>
                          <a:pt x="122605" y="4673"/>
                        </a:lnTo>
                        <a:lnTo>
                          <a:pt x="146392" y="4673"/>
                        </a:lnTo>
                        <a:lnTo>
                          <a:pt x="146761" y="4546"/>
                        </a:lnTo>
                        <a:lnTo>
                          <a:pt x="147345" y="4013"/>
                        </a:lnTo>
                        <a:lnTo>
                          <a:pt x="147485" y="3657"/>
                        </a:lnTo>
                        <a:lnTo>
                          <a:pt x="147358" y="1333"/>
                        </a:lnTo>
                        <a:lnTo>
                          <a:pt x="146824" y="800"/>
                        </a:lnTo>
                        <a:lnTo>
                          <a:pt x="146443" y="660"/>
                        </a:lnTo>
                        <a:close/>
                      </a:path>
                      <a:path w="206375" h="48260">
                        <a:moveTo>
                          <a:pt x="193954" y="0"/>
                        </a:moveTo>
                        <a:lnTo>
                          <a:pt x="185305" y="0"/>
                        </a:lnTo>
                        <a:lnTo>
                          <a:pt x="181724" y="1079"/>
                        </a:lnTo>
                        <a:lnTo>
                          <a:pt x="176060" y="5397"/>
                        </a:lnTo>
                        <a:lnTo>
                          <a:pt x="174650" y="8420"/>
                        </a:lnTo>
                        <a:lnTo>
                          <a:pt x="174707" y="14846"/>
                        </a:lnTo>
                        <a:lnTo>
                          <a:pt x="175158" y="16637"/>
                        </a:lnTo>
                        <a:lnTo>
                          <a:pt x="177215" y="20078"/>
                        </a:lnTo>
                        <a:lnTo>
                          <a:pt x="178663" y="21437"/>
                        </a:lnTo>
                        <a:lnTo>
                          <a:pt x="180530" y="22466"/>
                        </a:lnTo>
                        <a:lnTo>
                          <a:pt x="178168" y="23583"/>
                        </a:lnTo>
                        <a:lnTo>
                          <a:pt x="176314" y="25146"/>
                        </a:lnTo>
                        <a:lnTo>
                          <a:pt x="173647" y="29159"/>
                        </a:lnTo>
                        <a:lnTo>
                          <a:pt x="173024" y="31369"/>
                        </a:lnTo>
                        <a:lnTo>
                          <a:pt x="173000" y="37299"/>
                        </a:lnTo>
                        <a:lnTo>
                          <a:pt x="173710" y="39700"/>
                        </a:lnTo>
                        <a:lnTo>
                          <a:pt x="176656" y="43891"/>
                        </a:lnTo>
                        <a:lnTo>
                          <a:pt x="178650" y="45478"/>
                        </a:lnTo>
                        <a:lnTo>
                          <a:pt x="183680" y="47625"/>
                        </a:lnTo>
                        <a:lnTo>
                          <a:pt x="186512" y="48158"/>
                        </a:lnTo>
                        <a:lnTo>
                          <a:pt x="192747" y="48158"/>
                        </a:lnTo>
                        <a:lnTo>
                          <a:pt x="195567" y="47625"/>
                        </a:lnTo>
                        <a:lnTo>
                          <a:pt x="200609" y="45478"/>
                        </a:lnTo>
                        <a:lnTo>
                          <a:pt x="202284" y="44145"/>
                        </a:lnTo>
                        <a:lnTo>
                          <a:pt x="186105" y="44145"/>
                        </a:lnTo>
                        <a:lnTo>
                          <a:pt x="183146" y="43243"/>
                        </a:lnTo>
                        <a:lnTo>
                          <a:pt x="178384" y="39687"/>
                        </a:lnTo>
                        <a:lnTo>
                          <a:pt x="177190" y="37299"/>
                        </a:lnTo>
                        <a:lnTo>
                          <a:pt x="177190" y="31369"/>
                        </a:lnTo>
                        <a:lnTo>
                          <a:pt x="178371" y="29006"/>
                        </a:lnTo>
                        <a:lnTo>
                          <a:pt x="183095" y="25438"/>
                        </a:lnTo>
                        <a:lnTo>
                          <a:pt x="186054" y="24536"/>
                        </a:lnTo>
                        <a:lnTo>
                          <a:pt x="202214" y="24536"/>
                        </a:lnTo>
                        <a:lnTo>
                          <a:pt x="201091" y="23583"/>
                        </a:lnTo>
                        <a:lnTo>
                          <a:pt x="198729" y="22466"/>
                        </a:lnTo>
                        <a:lnTo>
                          <a:pt x="200558" y="21437"/>
                        </a:lnTo>
                        <a:lnTo>
                          <a:pt x="201524" y="20523"/>
                        </a:lnTo>
                        <a:lnTo>
                          <a:pt x="186550" y="20523"/>
                        </a:lnTo>
                        <a:lnTo>
                          <a:pt x="183984" y="19799"/>
                        </a:lnTo>
                        <a:lnTo>
                          <a:pt x="179882" y="16852"/>
                        </a:lnTo>
                        <a:lnTo>
                          <a:pt x="178854" y="14846"/>
                        </a:lnTo>
                        <a:lnTo>
                          <a:pt x="178854" y="9766"/>
                        </a:lnTo>
                        <a:lnTo>
                          <a:pt x="179882" y="7747"/>
                        </a:lnTo>
                        <a:lnTo>
                          <a:pt x="183984" y="4749"/>
                        </a:lnTo>
                        <a:lnTo>
                          <a:pt x="186550" y="4013"/>
                        </a:lnTo>
                        <a:lnTo>
                          <a:pt x="201384" y="4013"/>
                        </a:lnTo>
                        <a:lnTo>
                          <a:pt x="197535" y="1079"/>
                        </a:lnTo>
                        <a:lnTo>
                          <a:pt x="193954" y="0"/>
                        </a:lnTo>
                        <a:close/>
                      </a:path>
                      <a:path w="206375" h="48260">
                        <a:moveTo>
                          <a:pt x="202214" y="24536"/>
                        </a:moveTo>
                        <a:lnTo>
                          <a:pt x="193192" y="24536"/>
                        </a:lnTo>
                        <a:lnTo>
                          <a:pt x="196164" y="25438"/>
                        </a:lnTo>
                        <a:lnTo>
                          <a:pt x="200888" y="29006"/>
                        </a:lnTo>
                        <a:lnTo>
                          <a:pt x="202069" y="31369"/>
                        </a:lnTo>
                        <a:lnTo>
                          <a:pt x="202069" y="37299"/>
                        </a:lnTo>
                        <a:lnTo>
                          <a:pt x="200858" y="39700"/>
                        </a:lnTo>
                        <a:lnTo>
                          <a:pt x="196100" y="43243"/>
                        </a:lnTo>
                        <a:lnTo>
                          <a:pt x="193154" y="44145"/>
                        </a:lnTo>
                        <a:lnTo>
                          <a:pt x="202284" y="44145"/>
                        </a:lnTo>
                        <a:lnTo>
                          <a:pt x="202603" y="43891"/>
                        </a:lnTo>
                        <a:lnTo>
                          <a:pt x="205553" y="39687"/>
                        </a:lnTo>
                        <a:lnTo>
                          <a:pt x="206259" y="37299"/>
                        </a:lnTo>
                        <a:lnTo>
                          <a:pt x="206235" y="31369"/>
                        </a:lnTo>
                        <a:lnTo>
                          <a:pt x="205612" y="29159"/>
                        </a:lnTo>
                        <a:lnTo>
                          <a:pt x="202933" y="25146"/>
                        </a:lnTo>
                        <a:lnTo>
                          <a:pt x="202214" y="24536"/>
                        </a:lnTo>
                        <a:close/>
                      </a:path>
                      <a:path w="206375" h="48260">
                        <a:moveTo>
                          <a:pt x="201384" y="4013"/>
                        </a:moveTo>
                        <a:lnTo>
                          <a:pt x="192709" y="4013"/>
                        </a:lnTo>
                        <a:lnTo>
                          <a:pt x="195275" y="4749"/>
                        </a:lnTo>
                        <a:lnTo>
                          <a:pt x="199377" y="7747"/>
                        </a:lnTo>
                        <a:lnTo>
                          <a:pt x="200393" y="9766"/>
                        </a:lnTo>
                        <a:lnTo>
                          <a:pt x="200346" y="14846"/>
                        </a:lnTo>
                        <a:lnTo>
                          <a:pt x="199364" y="16713"/>
                        </a:lnTo>
                        <a:lnTo>
                          <a:pt x="195211" y="19659"/>
                        </a:lnTo>
                        <a:lnTo>
                          <a:pt x="192658" y="20434"/>
                        </a:lnTo>
                        <a:lnTo>
                          <a:pt x="189623" y="20523"/>
                        </a:lnTo>
                        <a:lnTo>
                          <a:pt x="201524" y="20523"/>
                        </a:lnTo>
                        <a:lnTo>
                          <a:pt x="201993" y="20078"/>
                        </a:lnTo>
                        <a:lnTo>
                          <a:pt x="204088" y="16637"/>
                        </a:lnTo>
                        <a:lnTo>
                          <a:pt x="204550" y="14846"/>
                        </a:lnTo>
                        <a:lnTo>
                          <a:pt x="204609" y="8420"/>
                        </a:lnTo>
                        <a:lnTo>
                          <a:pt x="203199" y="5397"/>
                        </a:lnTo>
                        <a:lnTo>
                          <a:pt x="201384" y="4013"/>
                        </a:lnTo>
                        <a:close/>
                      </a:path>
                    </a:pathLst>
                  </a:custGeom>
                  <a:solidFill>
                    <a:srgbClr val="9AA41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35" name="object 43"/>
                <p:cNvSpPr/>
                <p:nvPr/>
              </p:nvSpPr>
              <p:spPr>
                <a:xfrm>
                  <a:off x="8565286" y="610806"/>
                  <a:ext cx="205740" cy="4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40" h="48259">
                      <a:moveTo>
                        <a:pt x="27787" y="660"/>
                      </a:moveTo>
                      <a:lnTo>
                        <a:pt x="1028" y="660"/>
                      </a:lnTo>
                      <a:lnTo>
                        <a:pt x="673" y="812"/>
                      </a:lnTo>
                      <a:lnTo>
                        <a:pt x="139" y="1384"/>
                      </a:lnTo>
                      <a:lnTo>
                        <a:pt x="14" y="1714"/>
                      </a:lnTo>
                      <a:lnTo>
                        <a:pt x="0" y="46456"/>
                      </a:lnTo>
                      <a:lnTo>
                        <a:pt x="139" y="46812"/>
                      </a:lnTo>
                      <a:lnTo>
                        <a:pt x="673" y="47358"/>
                      </a:lnTo>
                      <a:lnTo>
                        <a:pt x="1028" y="47485"/>
                      </a:lnTo>
                      <a:lnTo>
                        <a:pt x="3124" y="47485"/>
                      </a:lnTo>
                      <a:lnTo>
                        <a:pt x="3492" y="47358"/>
                      </a:lnTo>
                      <a:lnTo>
                        <a:pt x="4063" y="46812"/>
                      </a:lnTo>
                      <a:lnTo>
                        <a:pt x="4216" y="46456"/>
                      </a:lnTo>
                      <a:lnTo>
                        <a:pt x="4216" y="26682"/>
                      </a:lnTo>
                      <a:lnTo>
                        <a:pt x="26403" y="26682"/>
                      </a:lnTo>
                      <a:lnTo>
                        <a:pt x="26771" y="26555"/>
                      </a:lnTo>
                      <a:lnTo>
                        <a:pt x="27343" y="26009"/>
                      </a:lnTo>
                      <a:lnTo>
                        <a:pt x="27495" y="25654"/>
                      </a:lnTo>
                      <a:lnTo>
                        <a:pt x="27495" y="23723"/>
                      </a:lnTo>
                      <a:lnTo>
                        <a:pt x="27355" y="23342"/>
                      </a:lnTo>
                      <a:lnTo>
                        <a:pt x="26822" y="22809"/>
                      </a:lnTo>
                      <a:lnTo>
                        <a:pt x="26441" y="22669"/>
                      </a:lnTo>
                      <a:lnTo>
                        <a:pt x="4216" y="22669"/>
                      </a:lnTo>
                      <a:lnTo>
                        <a:pt x="4216" y="4673"/>
                      </a:lnTo>
                      <a:lnTo>
                        <a:pt x="27736" y="4673"/>
                      </a:lnTo>
                      <a:lnTo>
                        <a:pt x="28105" y="4546"/>
                      </a:lnTo>
                      <a:lnTo>
                        <a:pt x="28689" y="4013"/>
                      </a:lnTo>
                      <a:lnTo>
                        <a:pt x="28828" y="3657"/>
                      </a:lnTo>
                      <a:lnTo>
                        <a:pt x="28701" y="1333"/>
                      </a:lnTo>
                      <a:lnTo>
                        <a:pt x="28155" y="800"/>
                      </a:lnTo>
                      <a:lnTo>
                        <a:pt x="27787" y="660"/>
                      </a:lnTo>
                      <a:close/>
                    </a:path>
                    <a:path w="205740" h="48259">
                      <a:moveTo>
                        <a:pt x="52641" y="660"/>
                      </a:moveTo>
                      <a:lnTo>
                        <a:pt x="48501" y="660"/>
                      </a:lnTo>
                      <a:lnTo>
                        <a:pt x="47853" y="1104"/>
                      </a:lnTo>
                      <a:lnTo>
                        <a:pt x="30568" y="45415"/>
                      </a:lnTo>
                      <a:lnTo>
                        <a:pt x="30522" y="46710"/>
                      </a:lnTo>
                      <a:lnTo>
                        <a:pt x="31102" y="47358"/>
                      </a:lnTo>
                      <a:lnTo>
                        <a:pt x="31419" y="47485"/>
                      </a:lnTo>
                      <a:lnTo>
                        <a:pt x="33515" y="47485"/>
                      </a:lnTo>
                      <a:lnTo>
                        <a:pt x="33846" y="47358"/>
                      </a:lnTo>
                      <a:lnTo>
                        <a:pt x="34328" y="46926"/>
                      </a:lnTo>
                      <a:lnTo>
                        <a:pt x="34493" y="46710"/>
                      </a:lnTo>
                      <a:lnTo>
                        <a:pt x="38734" y="35775"/>
                      </a:lnTo>
                      <a:lnTo>
                        <a:pt x="66813" y="35775"/>
                      </a:lnTo>
                      <a:lnTo>
                        <a:pt x="65248" y="31762"/>
                      </a:lnTo>
                      <a:lnTo>
                        <a:pt x="40335" y="31762"/>
                      </a:lnTo>
                      <a:lnTo>
                        <a:pt x="50571" y="5410"/>
                      </a:lnTo>
                      <a:lnTo>
                        <a:pt x="54968" y="5410"/>
                      </a:lnTo>
                      <a:lnTo>
                        <a:pt x="53289" y="1104"/>
                      </a:lnTo>
                      <a:lnTo>
                        <a:pt x="52641" y="660"/>
                      </a:lnTo>
                      <a:close/>
                    </a:path>
                    <a:path w="205740" h="48259">
                      <a:moveTo>
                        <a:pt x="66813" y="35775"/>
                      </a:moveTo>
                      <a:lnTo>
                        <a:pt x="62407" y="35775"/>
                      </a:lnTo>
                      <a:lnTo>
                        <a:pt x="66649" y="46710"/>
                      </a:lnTo>
                      <a:lnTo>
                        <a:pt x="66814" y="46926"/>
                      </a:lnTo>
                      <a:lnTo>
                        <a:pt x="67297" y="47371"/>
                      </a:lnTo>
                      <a:lnTo>
                        <a:pt x="67627" y="47485"/>
                      </a:lnTo>
                      <a:lnTo>
                        <a:pt x="69722" y="47485"/>
                      </a:lnTo>
                      <a:lnTo>
                        <a:pt x="70027" y="47358"/>
                      </a:lnTo>
                      <a:lnTo>
                        <a:pt x="70573" y="46812"/>
                      </a:lnTo>
                      <a:lnTo>
                        <a:pt x="70573" y="45415"/>
                      </a:lnTo>
                      <a:lnTo>
                        <a:pt x="66813" y="35775"/>
                      </a:lnTo>
                      <a:close/>
                    </a:path>
                    <a:path w="205740" h="48259">
                      <a:moveTo>
                        <a:pt x="54968" y="5410"/>
                      </a:moveTo>
                      <a:lnTo>
                        <a:pt x="50571" y="5410"/>
                      </a:lnTo>
                      <a:lnTo>
                        <a:pt x="60807" y="31762"/>
                      </a:lnTo>
                      <a:lnTo>
                        <a:pt x="65248" y="31762"/>
                      </a:lnTo>
                      <a:lnTo>
                        <a:pt x="54968" y="5410"/>
                      </a:lnTo>
                      <a:close/>
                    </a:path>
                    <a:path w="205740" h="48259">
                      <a:moveTo>
                        <a:pt x="78397" y="34772"/>
                      </a:moveTo>
                      <a:lnTo>
                        <a:pt x="75857" y="34772"/>
                      </a:lnTo>
                      <a:lnTo>
                        <a:pt x="75514" y="34912"/>
                      </a:lnTo>
                      <a:lnTo>
                        <a:pt x="74980" y="35445"/>
                      </a:lnTo>
                      <a:lnTo>
                        <a:pt x="74956" y="38252"/>
                      </a:lnTo>
                      <a:lnTo>
                        <a:pt x="75652" y="40132"/>
                      </a:lnTo>
                      <a:lnTo>
                        <a:pt x="78384" y="43827"/>
                      </a:lnTo>
                      <a:lnTo>
                        <a:pt x="80340" y="45313"/>
                      </a:lnTo>
                      <a:lnTo>
                        <a:pt x="85470" y="47586"/>
                      </a:lnTo>
                      <a:lnTo>
                        <a:pt x="88493" y="48158"/>
                      </a:lnTo>
                      <a:lnTo>
                        <a:pt x="97193" y="48158"/>
                      </a:lnTo>
                      <a:lnTo>
                        <a:pt x="101295" y="47028"/>
                      </a:lnTo>
                      <a:lnTo>
                        <a:pt x="105111" y="44145"/>
                      </a:lnTo>
                      <a:lnTo>
                        <a:pt x="87960" y="44145"/>
                      </a:lnTo>
                      <a:lnTo>
                        <a:pt x="84886" y="43332"/>
                      </a:lnTo>
                      <a:lnTo>
                        <a:pt x="80606" y="40132"/>
                      </a:lnTo>
                      <a:lnTo>
                        <a:pt x="79374" y="38252"/>
                      </a:lnTo>
                      <a:lnTo>
                        <a:pt x="79057" y="36118"/>
                      </a:lnTo>
                      <a:lnTo>
                        <a:pt x="78879" y="35217"/>
                      </a:lnTo>
                      <a:lnTo>
                        <a:pt x="78397" y="34772"/>
                      </a:lnTo>
                      <a:close/>
                    </a:path>
                    <a:path w="205740" h="48259">
                      <a:moveTo>
                        <a:pt x="94932" y="0"/>
                      </a:moveTo>
                      <a:lnTo>
                        <a:pt x="88430" y="0"/>
                      </a:lnTo>
                      <a:lnTo>
                        <a:pt x="85661" y="520"/>
                      </a:lnTo>
                      <a:lnTo>
                        <a:pt x="76187" y="14439"/>
                      </a:lnTo>
                      <a:lnTo>
                        <a:pt x="76657" y="16433"/>
                      </a:lnTo>
                      <a:lnTo>
                        <a:pt x="93840" y="26454"/>
                      </a:lnTo>
                      <a:lnTo>
                        <a:pt x="96748" y="27495"/>
                      </a:lnTo>
                      <a:lnTo>
                        <a:pt x="100583" y="29146"/>
                      </a:lnTo>
                      <a:lnTo>
                        <a:pt x="102044" y="30111"/>
                      </a:lnTo>
                      <a:lnTo>
                        <a:pt x="104051" y="32296"/>
                      </a:lnTo>
                      <a:lnTo>
                        <a:pt x="104546" y="33680"/>
                      </a:lnTo>
                      <a:lnTo>
                        <a:pt x="104491" y="38252"/>
                      </a:lnTo>
                      <a:lnTo>
                        <a:pt x="103504" y="40297"/>
                      </a:lnTo>
                      <a:lnTo>
                        <a:pt x="99364" y="43370"/>
                      </a:lnTo>
                      <a:lnTo>
                        <a:pt x="96202" y="44145"/>
                      </a:lnTo>
                      <a:lnTo>
                        <a:pt x="105111" y="44145"/>
                      </a:lnTo>
                      <a:lnTo>
                        <a:pt x="107264" y="42519"/>
                      </a:lnTo>
                      <a:lnTo>
                        <a:pt x="108762" y="39395"/>
                      </a:lnTo>
                      <a:lnTo>
                        <a:pt x="108762" y="32969"/>
                      </a:lnTo>
                      <a:lnTo>
                        <a:pt x="90411" y="21107"/>
                      </a:lnTo>
                      <a:lnTo>
                        <a:pt x="87718" y="20116"/>
                      </a:lnTo>
                      <a:lnTo>
                        <a:pt x="84061" y="18465"/>
                      </a:lnTo>
                      <a:lnTo>
                        <a:pt x="82689" y="17487"/>
                      </a:lnTo>
                      <a:lnTo>
                        <a:pt x="80860" y="15214"/>
                      </a:lnTo>
                      <a:lnTo>
                        <a:pt x="80403" y="13779"/>
                      </a:lnTo>
                      <a:lnTo>
                        <a:pt x="80403" y="9359"/>
                      </a:lnTo>
                      <a:lnTo>
                        <a:pt x="81419" y="7353"/>
                      </a:lnTo>
                      <a:lnTo>
                        <a:pt x="85470" y="4673"/>
                      </a:lnTo>
                      <a:lnTo>
                        <a:pt x="88201" y="4013"/>
                      </a:lnTo>
                      <a:lnTo>
                        <a:pt x="103767" y="4013"/>
                      </a:lnTo>
                      <a:lnTo>
                        <a:pt x="102501" y="2946"/>
                      </a:lnTo>
                      <a:lnTo>
                        <a:pt x="97764" y="584"/>
                      </a:lnTo>
                      <a:lnTo>
                        <a:pt x="94932" y="0"/>
                      </a:lnTo>
                      <a:close/>
                    </a:path>
                    <a:path w="205740" h="48259">
                      <a:moveTo>
                        <a:pt x="103767" y="4013"/>
                      </a:moveTo>
                      <a:lnTo>
                        <a:pt x="94843" y="4013"/>
                      </a:lnTo>
                      <a:lnTo>
                        <a:pt x="97510" y="4737"/>
                      </a:lnTo>
                      <a:lnTo>
                        <a:pt x="101752" y="7632"/>
                      </a:lnTo>
                      <a:lnTo>
                        <a:pt x="102872" y="9359"/>
                      </a:lnTo>
                      <a:lnTo>
                        <a:pt x="102993" y="9867"/>
                      </a:lnTo>
                      <a:lnTo>
                        <a:pt x="103212" y="11696"/>
                      </a:lnTo>
                      <a:lnTo>
                        <a:pt x="103240" y="12052"/>
                      </a:lnTo>
                      <a:lnTo>
                        <a:pt x="103343" y="12369"/>
                      </a:lnTo>
                      <a:lnTo>
                        <a:pt x="103428" y="12534"/>
                      </a:lnTo>
                      <a:lnTo>
                        <a:pt x="104051" y="12941"/>
                      </a:lnTo>
                      <a:lnTo>
                        <a:pt x="104368" y="13042"/>
                      </a:lnTo>
                      <a:lnTo>
                        <a:pt x="106464" y="13042"/>
                      </a:lnTo>
                      <a:lnTo>
                        <a:pt x="106806" y="12903"/>
                      </a:lnTo>
                      <a:lnTo>
                        <a:pt x="107302" y="12369"/>
                      </a:lnTo>
                      <a:lnTo>
                        <a:pt x="107199" y="9474"/>
                      </a:lnTo>
                      <a:lnTo>
                        <a:pt x="106692" y="8051"/>
                      </a:lnTo>
                      <a:lnTo>
                        <a:pt x="104279" y="4445"/>
                      </a:lnTo>
                      <a:lnTo>
                        <a:pt x="103767" y="4013"/>
                      </a:lnTo>
                      <a:close/>
                    </a:path>
                    <a:path w="205740" h="48259">
                      <a:moveTo>
                        <a:pt x="146443" y="660"/>
                      </a:moveTo>
                      <a:lnTo>
                        <a:pt x="119418" y="660"/>
                      </a:lnTo>
                      <a:lnTo>
                        <a:pt x="119062" y="812"/>
                      </a:lnTo>
                      <a:lnTo>
                        <a:pt x="118529" y="1384"/>
                      </a:lnTo>
                      <a:lnTo>
                        <a:pt x="118403" y="1714"/>
                      </a:lnTo>
                      <a:lnTo>
                        <a:pt x="118389" y="46456"/>
                      </a:lnTo>
                      <a:lnTo>
                        <a:pt x="118529" y="46812"/>
                      </a:lnTo>
                      <a:lnTo>
                        <a:pt x="119062" y="47358"/>
                      </a:lnTo>
                      <a:lnTo>
                        <a:pt x="119418" y="47485"/>
                      </a:lnTo>
                      <a:lnTo>
                        <a:pt x="146926" y="47485"/>
                      </a:lnTo>
                      <a:lnTo>
                        <a:pt x="147294" y="47358"/>
                      </a:lnTo>
                      <a:lnTo>
                        <a:pt x="147878" y="46812"/>
                      </a:lnTo>
                      <a:lnTo>
                        <a:pt x="148018" y="46456"/>
                      </a:lnTo>
                      <a:lnTo>
                        <a:pt x="147891" y="44145"/>
                      </a:lnTo>
                      <a:lnTo>
                        <a:pt x="147358" y="43611"/>
                      </a:lnTo>
                      <a:lnTo>
                        <a:pt x="146977" y="43472"/>
                      </a:lnTo>
                      <a:lnTo>
                        <a:pt x="122605" y="43472"/>
                      </a:lnTo>
                      <a:lnTo>
                        <a:pt x="122605" y="25742"/>
                      </a:lnTo>
                      <a:lnTo>
                        <a:pt x="144919" y="25742"/>
                      </a:lnTo>
                      <a:lnTo>
                        <a:pt x="145287" y="25615"/>
                      </a:lnTo>
                      <a:lnTo>
                        <a:pt x="145872" y="25082"/>
                      </a:lnTo>
                      <a:lnTo>
                        <a:pt x="146011" y="24726"/>
                      </a:lnTo>
                      <a:lnTo>
                        <a:pt x="145884" y="22402"/>
                      </a:lnTo>
                      <a:lnTo>
                        <a:pt x="145351" y="21869"/>
                      </a:lnTo>
                      <a:lnTo>
                        <a:pt x="144970" y="21729"/>
                      </a:lnTo>
                      <a:lnTo>
                        <a:pt x="122605" y="21729"/>
                      </a:lnTo>
                      <a:lnTo>
                        <a:pt x="122605" y="4673"/>
                      </a:lnTo>
                      <a:lnTo>
                        <a:pt x="146392" y="4673"/>
                      </a:lnTo>
                      <a:lnTo>
                        <a:pt x="146761" y="4546"/>
                      </a:lnTo>
                      <a:lnTo>
                        <a:pt x="147345" y="4013"/>
                      </a:lnTo>
                      <a:lnTo>
                        <a:pt x="147485" y="3657"/>
                      </a:lnTo>
                      <a:lnTo>
                        <a:pt x="147358" y="1333"/>
                      </a:lnTo>
                      <a:lnTo>
                        <a:pt x="146824" y="800"/>
                      </a:lnTo>
                      <a:lnTo>
                        <a:pt x="146443" y="660"/>
                      </a:lnTo>
                      <a:close/>
                    </a:path>
                    <a:path w="205740" h="48259">
                      <a:moveTo>
                        <a:pt x="195186" y="0"/>
                      </a:moveTo>
                      <a:lnTo>
                        <a:pt x="183946" y="0"/>
                      </a:lnTo>
                      <a:lnTo>
                        <a:pt x="179895" y="1689"/>
                      </a:lnTo>
                      <a:lnTo>
                        <a:pt x="174942" y="8470"/>
                      </a:lnTo>
                      <a:lnTo>
                        <a:pt x="173647" y="12928"/>
                      </a:lnTo>
                      <a:lnTo>
                        <a:pt x="173616" y="14147"/>
                      </a:lnTo>
                      <a:lnTo>
                        <a:pt x="173493" y="28486"/>
                      </a:lnTo>
                      <a:lnTo>
                        <a:pt x="173647" y="35217"/>
                      </a:lnTo>
                      <a:lnTo>
                        <a:pt x="174942" y="39687"/>
                      </a:lnTo>
                      <a:lnTo>
                        <a:pt x="179895" y="46456"/>
                      </a:lnTo>
                      <a:lnTo>
                        <a:pt x="183946" y="48158"/>
                      </a:lnTo>
                      <a:lnTo>
                        <a:pt x="195186" y="48158"/>
                      </a:lnTo>
                      <a:lnTo>
                        <a:pt x="199224" y="46456"/>
                      </a:lnTo>
                      <a:lnTo>
                        <a:pt x="200916" y="44145"/>
                      </a:lnTo>
                      <a:lnTo>
                        <a:pt x="185724" y="44145"/>
                      </a:lnTo>
                      <a:lnTo>
                        <a:pt x="182816" y="42862"/>
                      </a:lnTo>
                      <a:lnTo>
                        <a:pt x="178854" y="37731"/>
                      </a:lnTo>
                      <a:lnTo>
                        <a:pt x="177812" y="34086"/>
                      </a:lnTo>
                      <a:lnTo>
                        <a:pt x="177687" y="26276"/>
                      </a:lnTo>
                      <a:lnTo>
                        <a:pt x="177812" y="14147"/>
                      </a:lnTo>
                      <a:lnTo>
                        <a:pt x="178854" y="10528"/>
                      </a:lnTo>
                      <a:lnTo>
                        <a:pt x="182816" y="5308"/>
                      </a:lnTo>
                      <a:lnTo>
                        <a:pt x="185724" y="4013"/>
                      </a:lnTo>
                      <a:lnTo>
                        <a:pt x="200922" y="4013"/>
                      </a:lnTo>
                      <a:lnTo>
                        <a:pt x="199224" y="1689"/>
                      </a:lnTo>
                      <a:lnTo>
                        <a:pt x="195186" y="0"/>
                      </a:lnTo>
                      <a:close/>
                    </a:path>
                    <a:path w="205740" h="48259">
                      <a:moveTo>
                        <a:pt x="200922" y="4013"/>
                      </a:moveTo>
                      <a:lnTo>
                        <a:pt x="193395" y="4013"/>
                      </a:lnTo>
                      <a:lnTo>
                        <a:pt x="196303" y="5308"/>
                      </a:lnTo>
                      <a:lnTo>
                        <a:pt x="200278" y="10528"/>
                      </a:lnTo>
                      <a:lnTo>
                        <a:pt x="201307" y="14147"/>
                      </a:lnTo>
                      <a:lnTo>
                        <a:pt x="201430" y="28486"/>
                      </a:lnTo>
                      <a:lnTo>
                        <a:pt x="201307" y="34086"/>
                      </a:lnTo>
                      <a:lnTo>
                        <a:pt x="200278" y="37731"/>
                      </a:lnTo>
                      <a:lnTo>
                        <a:pt x="196303" y="42862"/>
                      </a:lnTo>
                      <a:lnTo>
                        <a:pt x="193395" y="44145"/>
                      </a:lnTo>
                      <a:lnTo>
                        <a:pt x="200916" y="44145"/>
                      </a:lnTo>
                      <a:lnTo>
                        <a:pt x="204177" y="39687"/>
                      </a:lnTo>
                      <a:lnTo>
                        <a:pt x="205485" y="35217"/>
                      </a:lnTo>
                      <a:lnTo>
                        <a:pt x="205626" y="29362"/>
                      </a:lnTo>
                      <a:lnTo>
                        <a:pt x="205514" y="14147"/>
                      </a:lnTo>
                      <a:lnTo>
                        <a:pt x="205485" y="12928"/>
                      </a:lnTo>
                      <a:lnTo>
                        <a:pt x="204177" y="8470"/>
                      </a:lnTo>
                      <a:lnTo>
                        <a:pt x="200922" y="4013"/>
                      </a:lnTo>
                      <a:close/>
                    </a:path>
                  </a:pathLst>
                </a:custGeom>
                <a:solidFill>
                  <a:srgbClr val="F99D1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" name="object 44"/>
                <p:cNvSpPr/>
                <p:nvPr/>
              </p:nvSpPr>
              <p:spPr>
                <a:xfrm>
                  <a:off x="8565477" y="432015"/>
                  <a:ext cx="217939" cy="133908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3105" y="3377063"/>
            <a:ext cx="6230626" cy="3696508"/>
          </a:xfrm>
          <a:prstGeom prst="rect">
            <a:avLst/>
          </a:prstGeom>
        </p:spPr>
      </p:pic>
      <p:grpSp>
        <p:nvGrpSpPr>
          <p:cNvPr id="41" name="object 14"/>
          <p:cNvGrpSpPr/>
          <p:nvPr/>
        </p:nvGrpSpPr>
        <p:grpSpPr>
          <a:xfrm>
            <a:off x="3485206" y="395273"/>
            <a:ext cx="2749572" cy="1510956"/>
            <a:chOff x="1836035" y="1494079"/>
            <a:chExt cx="2749572" cy="1510956"/>
          </a:xfrm>
        </p:grpSpPr>
        <p:sp>
          <p:nvSpPr>
            <p:cNvPr id="42" name="object 15"/>
            <p:cNvSpPr/>
            <p:nvPr/>
          </p:nvSpPr>
          <p:spPr>
            <a:xfrm>
              <a:off x="1836035" y="1494079"/>
              <a:ext cx="2749572" cy="15109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3" name="object 16"/>
            <p:cNvSpPr/>
            <p:nvPr/>
          </p:nvSpPr>
          <p:spPr>
            <a:xfrm>
              <a:off x="3938341" y="1501876"/>
              <a:ext cx="237490" cy="442595"/>
            </a:xfrm>
            <a:custGeom>
              <a:avLst/>
              <a:gdLst/>
              <a:ahLst/>
              <a:cxnLst/>
              <a:rect l="l" t="t" r="r" b="b"/>
              <a:pathLst>
                <a:path w="237489" h="442594">
                  <a:moveTo>
                    <a:pt x="212488" y="0"/>
                  </a:moveTo>
                  <a:lnTo>
                    <a:pt x="206316" y="2222"/>
                  </a:lnTo>
                  <a:lnTo>
                    <a:pt x="20248" y="6680"/>
                  </a:lnTo>
                  <a:lnTo>
                    <a:pt x="7914" y="10764"/>
                  </a:lnTo>
                  <a:lnTo>
                    <a:pt x="1164" y="20196"/>
                  </a:lnTo>
                  <a:lnTo>
                    <a:pt x="0" y="31776"/>
                  </a:lnTo>
                  <a:lnTo>
                    <a:pt x="4424" y="42303"/>
                  </a:lnTo>
                  <a:lnTo>
                    <a:pt x="8794" y="95775"/>
                  </a:lnTo>
                  <a:lnTo>
                    <a:pt x="13872" y="149245"/>
                  </a:lnTo>
                  <a:lnTo>
                    <a:pt x="19696" y="202313"/>
                  </a:lnTo>
                  <a:lnTo>
                    <a:pt x="26405" y="255476"/>
                  </a:lnTo>
                  <a:lnTo>
                    <a:pt x="34058" y="308506"/>
                  </a:lnTo>
                  <a:lnTo>
                    <a:pt x="42736" y="361376"/>
                  </a:lnTo>
                  <a:lnTo>
                    <a:pt x="52519" y="414058"/>
                  </a:lnTo>
                  <a:lnTo>
                    <a:pt x="51903" y="423510"/>
                  </a:lnTo>
                  <a:lnTo>
                    <a:pt x="54961" y="432400"/>
                  </a:lnTo>
                  <a:lnTo>
                    <a:pt x="61710" y="439018"/>
                  </a:lnTo>
                  <a:lnTo>
                    <a:pt x="72166" y="441655"/>
                  </a:lnTo>
                  <a:lnTo>
                    <a:pt x="183507" y="442404"/>
                  </a:lnTo>
                  <a:lnTo>
                    <a:pt x="188957" y="439018"/>
                  </a:lnTo>
                  <a:lnTo>
                    <a:pt x="192321" y="434251"/>
                  </a:lnTo>
                  <a:lnTo>
                    <a:pt x="200119" y="431761"/>
                  </a:lnTo>
                  <a:lnTo>
                    <a:pt x="206735" y="425361"/>
                  </a:lnTo>
                  <a:lnTo>
                    <a:pt x="208546" y="399783"/>
                  </a:lnTo>
                  <a:lnTo>
                    <a:pt x="166019" y="399783"/>
                  </a:lnTo>
                  <a:lnTo>
                    <a:pt x="92854" y="399288"/>
                  </a:lnTo>
                  <a:lnTo>
                    <a:pt x="83616" y="349123"/>
                  </a:lnTo>
                  <a:lnTo>
                    <a:pt x="75535" y="299673"/>
                  </a:lnTo>
                  <a:lnTo>
                    <a:pt x="68325" y="249644"/>
                  </a:lnTo>
                  <a:lnTo>
                    <a:pt x="61982" y="199495"/>
                  </a:lnTo>
                  <a:lnTo>
                    <a:pt x="56414" y="149044"/>
                  </a:lnTo>
                  <a:lnTo>
                    <a:pt x="51606" y="98915"/>
                  </a:lnTo>
                  <a:lnTo>
                    <a:pt x="47426" y="48526"/>
                  </a:lnTo>
                  <a:lnTo>
                    <a:pt x="190327" y="45110"/>
                  </a:lnTo>
                  <a:lnTo>
                    <a:pt x="232824" y="45110"/>
                  </a:lnTo>
                  <a:lnTo>
                    <a:pt x="233431" y="36436"/>
                  </a:lnTo>
                  <a:lnTo>
                    <a:pt x="237349" y="27397"/>
                  </a:lnTo>
                  <a:lnTo>
                    <a:pt x="237250" y="17551"/>
                  </a:lnTo>
                  <a:lnTo>
                    <a:pt x="233127" y="8829"/>
                  </a:lnTo>
                  <a:lnTo>
                    <a:pt x="224972" y="3162"/>
                  </a:lnTo>
                  <a:lnTo>
                    <a:pt x="219473" y="330"/>
                  </a:lnTo>
                  <a:lnTo>
                    <a:pt x="212488" y="0"/>
                  </a:lnTo>
                  <a:close/>
                </a:path>
                <a:path w="237489" h="442594">
                  <a:moveTo>
                    <a:pt x="232824" y="45110"/>
                  </a:moveTo>
                  <a:lnTo>
                    <a:pt x="190327" y="45110"/>
                  </a:lnTo>
                  <a:lnTo>
                    <a:pt x="186790" y="95775"/>
                  </a:lnTo>
                  <a:lnTo>
                    <a:pt x="183135" y="149245"/>
                  </a:lnTo>
                  <a:lnTo>
                    <a:pt x="172363" y="308506"/>
                  </a:lnTo>
                  <a:lnTo>
                    <a:pt x="169543" y="349561"/>
                  </a:lnTo>
                  <a:lnTo>
                    <a:pt x="166019" y="399783"/>
                  </a:lnTo>
                  <a:lnTo>
                    <a:pt x="208546" y="399783"/>
                  </a:lnTo>
                  <a:lnTo>
                    <a:pt x="211294" y="360957"/>
                  </a:lnTo>
                  <a:lnTo>
                    <a:pt x="215582" y="298457"/>
                  </a:lnTo>
                  <a:lnTo>
                    <a:pt x="225949" y="144606"/>
                  </a:lnTo>
                  <a:lnTo>
                    <a:pt x="229645" y="90519"/>
                  </a:lnTo>
                  <a:lnTo>
                    <a:pt x="232824" y="4511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4" name="object 17"/>
            <p:cNvSpPr/>
            <p:nvPr/>
          </p:nvSpPr>
          <p:spPr>
            <a:xfrm>
              <a:off x="3993276" y="2467717"/>
              <a:ext cx="150191" cy="1507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" name="object 18"/>
            <p:cNvSpPr/>
            <p:nvPr/>
          </p:nvSpPr>
          <p:spPr>
            <a:xfrm>
              <a:off x="3994119" y="2244975"/>
              <a:ext cx="150189" cy="1507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6" name="object 19"/>
            <p:cNvSpPr/>
            <p:nvPr/>
          </p:nvSpPr>
          <p:spPr>
            <a:xfrm>
              <a:off x="3994119" y="2018319"/>
              <a:ext cx="150191" cy="15076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8" name="Flecha izquierda 37"/>
          <p:cNvSpPr/>
          <p:nvPr/>
        </p:nvSpPr>
        <p:spPr>
          <a:xfrm rot="10800000">
            <a:off x="6586230" y="787130"/>
            <a:ext cx="1297858" cy="509803"/>
          </a:xfrm>
          <a:prstGeom prst="leftArrow">
            <a:avLst/>
          </a:prstGeom>
          <a:solidFill>
            <a:srgbClr val="01A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Flecha izquierda 47"/>
          <p:cNvSpPr/>
          <p:nvPr/>
        </p:nvSpPr>
        <p:spPr>
          <a:xfrm rot="16200000">
            <a:off x="4211063" y="2349806"/>
            <a:ext cx="1297858" cy="509803"/>
          </a:xfrm>
          <a:prstGeom prst="leftArrow">
            <a:avLst/>
          </a:prstGeom>
          <a:solidFill>
            <a:srgbClr val="01A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76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09999"/>
      </a:hlink>
      <a:folHlink>
        <a:srgbClr val="0099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Personalizar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A192B"/>
      </a:hlink>
      <a:folHlink>
        <a:srgbClr val="8A19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1055</Words>
  <Application>Microsoft Office PowerPoint</Application>
  <PresentationFormat>Personalitzat</PresentationFormat>
  <Paragraphs>136</Paragraphs>
  <Slides>19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4</vt:i4>
      </vt:variant>
      <vt:variant>
        <vt:lpstr>Títols de les diapositives</vt:lpstr>
      </vt:variant>
      <vt:variant>
        <vt:i4>19</vt:i4>
      </vt:variant>
    </vt:vector>
  </HeadingPairs>
  <TitlesOfParts>
    <vt:vector size="33" baseType="lpstr">
      <vt:lpstr>Microsoft YaHei</vt:lpstr>
      <vt:lpstr>Arial</vt:lpstr>
      <vt:lpstr>Calibri</vt:lpstr>
      <vt:lpstr>DejaVu Sans</vt:lpstr>
      <vt:lpstr>Helvetica Neue</vt:lpstr>
      <vt:lpstr>Lato</vt:lpstr>
      <vt:lpstr>Open Sans</vt:lpstr>
      <vt:lpstr>Symbol</vt:lpstr>
      <vt:lpstr>Times New Roman</vt:lpstr>
      <vt:lpstr>Wingdings</vt:lpstr>
      <vt:lpstr>Office Theme</vt:lpstr>
      <vt:lpstr>Office Theme</vt:lpstr>
      <vt:lpstr>Office Theme</vt:lpstr>
      <vt:lpstr>1_Office Theme</vt:lpstr>
      <vt:lpstr>Presentació del PowerPoint</vt:lpstr>
      <vt:lpstr>Presentació del PowerPoint</vt:lpstr>
      <vt:lpstr>Punt de partida</vt:lpstr>
      <vt:lpstr>Presentació del PowerPoint</vt:lpstr>
      <vt:lpstr>Presentació del PowerPoint</vt:lpstr>
      <vt:lpstr>Presentació del PowerPoint</vt:lpstr>
      <vt:lpstr>Com ho fem?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programa</dc:title>
  <dc:subject/>
  <dc:creator>ROIG MIRET, ANNA</dc:creator>
  <dc:description/>
  <cp:lastModifiedBy>ROIG MIRET, ANNA</cp:lastModifiedBy>
  <cp:revision>139</cp:revision>
  <dcterms:created xsi:type="dcterms:W3CDTF">2021-07-10T15:16:13Z</dcterms:created>
  <dcterms:modified xsi:type="dcterms:W3CDTF">2021-11-02T09:49:23Z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reated">
    <vt:filetime>2021-07-10T00:00:00Z</vt:filetime>
  </property>
  <property fmtid="{D5CDD505-2E9C-101B-9397-08002B2CF9AE}" pid="4" name="Creator">
    <vt:lpwstr>Adobe InDesign CC 2015 (Macintosh)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2021-07-10T00:00:00Z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4</vt:i4>
  </property>
  <property fmtid="{D5CDD505-2E9C-101B-9397-08002B2CF9AE}" pid="11" name="PresentationFormat">
    <vt:lpwstr>Personalizado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10</vt:i4>
  </property>
</Properties>
</file>